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32"/>
  </p:notesMasterIdLst>
  <p:sldIdLst>
    <p:sldId id="257" r:id="rId4"/>
    <p:sldId id="258" r:id="rId5"/>
    <p:sldId id="259" r:id="rId6"/>
    <p:sldId id="309" r:id="rId7"/>
    <p:sldId id="310" r:id="rId8"/>
    <p:sldId id="311" r:id="rId9"/>
    <p:sldId id="312" r:id="rId10"/>
    <p:sldId id="313" r:id="rId11"/>
    <p:sldId id="314" r:id="rId12"/>
    <p:sldId id="308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36" r:id="rId24"/>
    <p:sldId id="316" r:id="rId25"/>
    <p:sldId id="317" r:id="rId26"/>
    <p:sldId id="318" r:id="rId27"/>
    <p:sldId id="319" r:id="rId28"/>
    <p:sldId id="315" r:id="rId29"/>
    <p:sldId id="323" r:id="rId30"/>
    <p:sldId id="328" r:id="rId31"/>
    <p:sldId id="331" r:id="rId33"/>
    <p:sldId id="329" r:id="rId34"/>
    <p:sldId id="332" r:id="rId35"/>
    <p:sldId id="334" r:id="rId3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-3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BE866-C9F4-4953-AF6C-27968751A9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1"/>
          <p:cNvGrpSpPr/>
          <p:nvPr/>
        </p:nvGrpSpPr>
        <p:grpSpPr bwMode="auto">
          <a:xfrm>
            <a:off x="4819651" y="1164167"/>
            <a:ext cx="2552700" cy="2556933"/>
            <a:chOff x="3614738" y="873125"/>
            <a:chExt cx="1914525" cy="1917700"/>
          </a:xfrm>
        </p:grpSpPr>
        <p:sp>
          <p:nvSpPr>
            <p:cNvPr id="6" name="椭圆 5"/>
            <p:cNvSpPr/>
            <p:nvPr/>
          </p:nvSpPr>
          <p:spPr bwMode="auto">
            <a:xfrm>
              <a:off x="3614738" y="873125"/>
              <a:ext cx="1914525" cy="1917700"/>
            </a:xfrm>
            <a:prstGeom prst="ellipse">
              <a:avLst/>
            </a:prstGeom>
            <a:solidFill>
              <a:srgbClr val="1B79BC"/>
            </a:solidFill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482600" dist="2794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kern="0">
                <a:solidFill>
                  <a:srgbClr val="181818"/>
                </a:solidFill>
                <a:latin typeface="Calibri" panose="020F0502020204030204"/>
                <a:ea typeface="方正兰亭特黑简体" panose="02000000000000000000" pitchFamily="2" charset="-122"/>
              </a:endParaRPr>
            </a:p>
          </p:txBody>
        </p:sp>
        <p:sp>
          <p:nvSpPr>
            <p:cNvPr id="7" name="椭圆 6"/>
            <p:cNvSpPr/>
            <p:nvPr/>
          </p:nvSpPr>
          <p:spPr bwMode="auto">
            <a:xfrm>
              <a:off x="3771900" y="1030288"/>
              <a:ext cx="1598613" cy="1601787"/>
            </a:xfrm>
            <a:prstGeom prst="ellipse">
              <a:avLst/>
            </a:prstGeom>
            <a:solidFill>
              <a:schemeClr val="bg1"/>
            </a:solidFill>
            <a:ln w="34925" cap="flat" cmpd="sng" algn="ctr">
              <a:noFill/>
              <a:prstDash val="solid"/>
              <a:miter lim="800000"/>
            </a:ln>
            <a:effectLst>
              <a:outerShdw blurRad="482600" dist="2794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kern="0">
                <a:solidFill>
                  <a:srgbClr val="181818"/>
                </a:solidFill>
                <a:latin typeface="Calibri" panose="020F0502020204030204"/>
                <a:ea typeface="方正兰亭特黑简体" panose="02000000000000000000" pitchFamily="2" charset="-122"/>
              </a:endParaRPr>
            </a:p>
          </p:txBody>
        </p:sp>
        <p:sp>
          <p:nvSpPr>
            <p:cNvPr id="8" name="Freeform 13"/>
            <p:cNvSpPr>
              <a:spLocks noEditPoints="1"/>
            </p:cNvSpPr>
            <p:nvPr/>
          </p:nvSpPr>
          <p:spPr bwMode="auto">
            <a:xfrm>
              <a:off x="4025500" y="1390329"/>
              <a:ext cx="1091411" cy="862585"/>
            </a:xfrm>
            <a:custGeom>
              <a:avLst/>
              <a:gdLst>
                <a:gd name="T0" fmla="*/ 2147483646 w 409"/>
                <a:gd name="T1" fmla="*/ 2147483646 h 323"/>
                <a:gd name="T2" fmla="*/ 2147483646 w 409"/>
                <a:gd name="T3" fmla="*/ 2147483646 h 323"/>
                <a:gd name="T4" fmla="*/ 2147483646 w 409"/>
                <a:gd name="T5" fmla="*/ 0 h 323"/>
                <a:gd name="T6" fmla="*/ 2147483646 w 409"/>
                <a:gd name="T7" fmla="*/ 0 h 323"/>
                <a:gd name="T8" fmla="*/ 2147483646 w 409"/>
                <a:gd name="T9" fmla="*/ 2147483646 h 323"/>
                <a:gd name="T10" fmla="*/ 2147483646 w 409"/>
                <a:gd name="T11" fmla="*/ 0 h 323"/>
                <a:gd name="T12" fmla="*/ 2147483646 w 409"/>
                <a:gd name="T13" fmla="*/ 0 h 323"/>
                <a:gd name="T14" fmla="*/ 2147483646 w 409"/>
                <a:gd name="T15" fmla="*/ 2147483646 h 323"/>
                <a:gd name="T16" fmla="*/ 2147483646 w 409"/>
                <a:gd name="T17" fmla="*/ 2147483646 h 323"/>
                <a:gd name="T18" fmla="*/ 0 w 409"/>
                <a:gd name="T19" fmla="*/ 2147483646 h 323"/>
                <a:gd name="T20" fmla="*/ 0 w 409"/>
                <a:gd name="T21" fmla="*/ 2147483646 h 323"/>
                <a:gd name="T22" fmla="*/ 2147483646 w 409"/>
                <a:gd name="T23" fmla="*/ 2147483646 h 323"/>
                <a:gd name="T24" fmla="*/ 2147483646 w 409"/>
                <a:gd name="T25" fmla="*/ 2147483646 h 323"/>
                <a:gd name="T26" fmla="*/ 2147483646 w 409"/>
                <a:gd name="T27" fmla="*/ 2147483646 h 323"/>
                <a:gd name="T28" fmla="*/ 2147483646 w 409"/>
                <a:gd name="T29" fmla="*/ 2147483646 h 323"/>
                <a:gd name="T30" fmla="*/ 2147483646 w 409"/>
                <a:gd name="T31" fmla="*/ 2147483646 h 323"/>
                <a:gd name="T32" fmla="*/ 2147483646 w 409"/>
                <a:gd name="T33" fmla="*/ 2147483646 h 323"/>
                <a:gd name="T34" fmla="*/ 2147483646 w 409"/>
                <a:gd name="T35" fmla="*/ 2147483646 h 323"/>
                <a:gd name="T36" fmla="*/ 2147483646 w 409"/>
                <a:gd name="T37" fmla="*/ 2147483646 h 323"/>
                <a:gd name="T38" fmla="*/ 2147483646 w 409"/>
                <a:gd name="T39" fmla="*/ 2147483646 h 323"/>
                <a:gd name="T40" fmla="*/ 2147483646 w 409"/>
                <a:gd name="T41" fmla="*/ 2147483646 h 323"/>
                <a:gd name="T42" fmla="*/ 2147483646 w 409"/>
                <a:gd name="T43" fmla="*/ 2147483646 h 323"/>
                <a:gd name="T44" fmla="*/ 2147483646 w 409"/>
                <a:gd name="T45" fmla="*/ 2147483646 h 323"/>
                <a:gd name="T46" fmla="*/ 2147483646 w 409"/>
                <a:gd name="T47" fmla="*/ 2147483646 h 323"/>
                <a:gd name="T48" fmla="*/ 2147483646 w 409"/>
                <a:gd name="T49" fmla="*/ 2147483646 h 323"/>
                <a:gd name="T50" fmla="*/ 2147483646 w 409"/>
                <a:gd name="T51" fmla="*/ 2147483646 h 323"/>
                <a:gd name="T52" fmla="*/ 2147483646 w 409"/>
                <a:gd name="T53" fmla="*/ 2147483646 h 323"/>
                <a:gd name="T54" fmla="*/ 2147483646 w 409"/>
                <a:gd name="T55" fmla="*/ 2147483646 h 3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09" h="323">
                  <a:moveTo>
                    <a:pt x="396" y="18"/>
                  </a:moveTo>
                  <a:cubicBezTo>
                    <a:pt x="390" y="18"/>
                    <a:pt x="385" y="19"/>
                    <a:pt x="379" y="19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256" y="0"/>
                    <a:pt x="217" y="28"/>
                    <a:pt x="205" y="43"/>
                  </a:cubicBezTo>
                  <a:cubicBezTo>
                    <a:pt x="192" y="28"/>
                    <a:pt x="153" y="0"/>
                    <a:pt x="3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5" y="19"/>
                    <a:pt x="19" y="18"/>
                    <a:pt x="14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4" y="283"/>
                    <a:pt x="14" y="283"/>
                    <a:pt x="14" y="283"/>
                  </a:cubicBezTo>
                  <a:cubicBezTo>
                    <a:pt x="158" y="283"/>
                    <a:pt x="187" y="316"/>
                    <a:pt x="191" y="323"/>
                  </a:cubicBezTo>
                  <a:cubicBezTo>
                    <a:pt x="218" y="323"/>
                    <a:pt x="218" y="323"/>
                    <a:pt x="218" y="323"/>
                  </a:cubicBezTo>
                  <a:cubicBezTo>
                    <a:pt x="223" y="316"/>
                    <a:pt x="253" y="283"/>
                    <a:pt x="396" y="283"/>
                  </a:cubicBezTo>
                  <a:cubicBezTo>
                    <a:pt x="409" y="283"/>
                    <a:pt x="409" y="283"/>
                    <a:pt x="409" y="283"/>
                  </a:cubicBezTo>
                  <a:cubicBezTo>
                    <a:pt x="409" y="18"/>
                    <a:pt x="409" y="18"/>
                    <a:pt x="409" y="18"/>
                  </a:cubicBezTo>
                  <a:lnTo>
                    <a:pt x="396" y="18"/>
                  </a:lnTo>
                  <a:close/>
                  <a:moveTo>
                    <a:pt x="196" y="271"/>
                  </a:moveTo>
                  <a:cubicBezTo>
                    <a:pt x="176" y="257"/>
                    <a:pt x="133" y="239"/>
                    <a:pt x="45" y="238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169" y="17"/>
                    <a:pt x="193" y="51"/>
                    <a:pt x="196" y="56"/>
                  </a:cubicBezTo>
                  <a:lnTo>
                    <a:pt x="196" y="271"/>
                  </a:lnTo>
                  <a:close/>
                  <a:moveTo>
                    <a:pt x="364" y="238"/>
                  </a:moveTo>
                  <a:cubicBezTo>
                    <a:pt x="276" y="239"/>
                    <a:pt x="234" y="257"/>
                    <a:pt x="214" y="271"/>
                  </a:cubicBezTo>
                  <a:cubicBezTo>
                    <a:pt x="214" y="57"/>
                    <a:pt x="214" y="57"/>
                    <a:pt x="214" y="57"/>
                  </a:cubicBezTo>
                  <a:cubicBezTo>
                    <a:pt x="217" y="51"/>
                    <a:pt x="242" y="17"/>
                    <a:pt x="364" y="16"/>
                  </a:cubicBezTo>
                  <a:lnTo>
                    <a:pt x="364" y="238"/>
                  </a:lnTo>
                  <a:close/>
                </a:path>
              </a:pathLst>
            </a:custGeom>
            <a:solidFill>
              <a:srgbClr val="1B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1887" y="4017600"/>
            <a:ext cx="6328227" cy="7824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335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4156" y="4944000"/>
            <a:ext cx="2963687" cy="41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65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4778375" y="5535084"/>
            <a:ext cx="2635251" cy="50285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400">
                <a:latin typeface="+mn-lt"/>
                <a:ea typeface="+mn-ea"/>
              </a:defRPr>
            </a:lvl1pPr>
          </a:lstStyle>
          <a:p>
            <a:pPr>
              <a:defRPr/>
            </a:pPr>
            <a:fld id="{F498EAAB-6B38-434A-94B3-94C8368288B6}" type="datetimeFigureOut">
              <a:rPr lang="zh-CN" altLang="en-US"/>
            </a:fld>
            <a:endParaRPr lang="zh-CN" alt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400">
                <a:latin typeface="+mn-lt"/>
                <a:ea typeface="+mn-ea"/>
              </a:defRPr>
            </a:lvl1pPr>
          </a:lstStyle>
          <a:p>
            <a:pPr>
              <a:defRPr/>
            </a:pPr>
            <a:fld id="{56E2A0B7-31E0-4339-87C4-71B142BDEEB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1171073"/>
            <a:ext cx="10515600" cy="502229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291D5-8105-4539-A093-F7A1597D0429}" type="datetimeFigureOut">
              <a:rPr lang="zh-CN" altLang="en-US"/>
            </a:fld>
            <a:endParaRPr lang="zh-CN" altLang="en-US" dirty="0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9D1E8-EB6C-4CEB-8D06-2BB85C479477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05540"/>
            <a:ext cx="9144000" cy="1001486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6629" y="1838552"/>
            <a:ext cx="7358743" cy="64339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solidFill>
                  <a:srgbClr val="97979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FA02-C9A3-46F9-ABBC-4A2884EEE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086-2304-4505-9512-70D99C45DD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315" y="1452955"/>
            <a:ext cx="10526485" cy="4755339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FA02-C9A3-46F9-ABBC-4A2884EEE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086-2304-4505-9512-70D99C45DD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6"/>
          <p:cNvSpPr txBox="1"/>
          <p:nvPr/>
        </p:nvSpPr>
        <p:spPr>
          <a:xfrm>
            <a:off x="2730579" y="3724134"/>
            <a:ext cx="6730843" cy="891408"/>
          </a:xfrm>
          <a:prstGeom prst="trapezoid">
            <a:avLst>
              <a:gd name="adj" fmla="val 41282"/>
            </a:avLst>
          </a:prstGeom>
          <a:gradFill flip="none" rotWithShape="1">
            <a:gsLst>
              <a:gs pos="0">
                <a:srgbClr val="BEBEBE"/>
              </a:gs>
              <a:gs pos="100000">
                <a:srgbClr val="DBDBDB"/>
              </a:gs>
            </a:gsLst>
            <a:lin ang="10800000" scaled="1"/>
            <a:tileRect/>
          </a:gradFill>
          <a:ln w="19050">
            <a:solidFill>
              <a:srgbClr val="FEFEFE"/>
            </a:solidFill>
          </a:ln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70000"/>
              <a:buFont typeface="Wingdings 2" pitchFamily="18" charset="2"/>
              <a:buNone/>
              <a:defRPr sz="1600" kern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itchFamily="49" charset="-122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幼圆" pitchFamily="49" charset="-122"/>
                <a:ea typeface="幼圆" pitchFamily="49" charset="-122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buClr>
                <a:srgbClr val="EC7016">
                  <a:lumMod val="75000"/>
                </a:srgbClr>
              </a:buClr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210476"/>
            <a:ext cx="10515600" cy="1498603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30578" y="3724134"/>
            <a:ext cx="6730843" cy="891408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FA02-C9A3-46F9-ABBC-4A2884EEE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086-2304-4505-9512-70D99C45DD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75874"/>
            <a:ext cx="5181600" cy="4604084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75874"/>
            <a:ext cx="5181600" cy="4604084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3BFFA02-C9A3-46F9-ABBC-4A2884EEE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C009086-2304-4505-9512-70D99C45DD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FA02-C9A3-46F9-ABBC-4A2884EEE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086-2304-4505-9512-70D99C45DD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0" y="2220684"/>
            <a:ext cx="8153400" cy="1515806"/>
          </a:xfrm>
        </p:spPr>
        <p:txBody>
          <a:bodyPr>
            <a:normAutofit/>
          </a:bodyPr>
          <a:lstStyle>
            <a:lvl1pPr algn="ctr">
              <a:defRPr sz="9600"/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53BFFA02-C9A3-46F9-ABBC-4A2884EEE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C009086-2304-4505-9512-70D99C45DD5B}" type="slidenum">
              <a:rPr lang="zh-CN" altLang="en-US" smtClean="0"/>
            </a:fld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3048000" y="3736490"/>
            <a:ext cx="6096000" cy="369332"/>
          </a:xfrm>
          <a:prstGeom prst="roundRect">
            <a:avLst>
              <a:gd name="adj" fmla="val 50000"/>
            </a:avLst>
          </a:prstGeom>
          <a:solidFill>
            <a:schemeClr val="accent2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65000" lnSpcReduction="20000"/>
          </a:bodyPr>
          <a:lstStyle/>
          <a:p>
            <a:pPr algn="ctr"/>
            <a:endParaRPr lang="en-US" altLang="zh-CN" sz="2000" dirty="0">
              <a:solidFill>
                <a:schemeClr val="accent2"/>
              </a:solidFill>
              <a:latin typeface="Bell MT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FA02-C9A3-46F9-ABBC-4A2884EEE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086-2304-4505-9512-70D99C45DD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FA02-C9A3-46F9-ABBC-4A2884EEE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086-2304-4505-9512-70D99C45DD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FA02-C9A3-46F9-ABBC-4A2884EEE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086-2304-4505-9512-70D99C45DD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1181100" y="690033"/>
            <a:ext cx="10803467" cy="0"/>
          </a:xfrm>
          <a:prstGeom prst="line">
            <a:avLst/>
          </a:prstGeom>
          <a:ln>
            <a:solidFill>
              <a:srgbClr val="FEFEFE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五边形 7"/>
          <p:cNvSpPr/>
          <p:nvPr/>
        </p:nvSpPr>
        <p:spPr bwMode="auto">
          <a:xfrm>
            <a:off x="169333" y="345017"/>
            <a:ext cx="1157817" cy="687916"/>
          </a:xfrm>
          <a:prstGeom prst="homePlate">
            <a:avLst/>
          </a:prstGeom>
          <a:solidFill>
            <a:srgbClr val="1B79BC"/>
          </a:solidFill>
          <a:ln w="28575" cap="flat" cmpd="sng" algn="ctr">
            <a:solidFill>
              <a:srgbClr val="FEFEFE"/>
            </a:solidFill>
            <a:prstDash val="solid"/>
            <a:miter lim="800000"/>
          </a:ln>
          <a:effectLst>
            <a:outerShdw blurRad="482600" dist="2794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b="1" kern="0">
              <a:solidFill>
                <a:srgbClr val="181818"/>
              </a:solidFill>
              <a:latin typeface="Calibri" panose="020F0502020204030204"/>
              <a:ea typeface="方正兰亭特黑简体" panose="02000000000000000000" pitchFamily="2" charset="-122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838200" y="1095483"/>
            <a:ext cx="10515600" cy="1325033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8" name="内容占位符 2"/>
          <p:cNvSpPr>
            <a:spLocks noGrp="1"/>
          </p:cNvSpPr>
          <p:nvPr>
            <p:ph idx="1"/>
          </p:nvPr>
        </p:nvSpPr>
        <p:spPr>
          <a:xfrm>
            <a:off x="838200" y="2534652"/>
            <a:ext cx="10515600" cy="364178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AD45C-127F-42B2-AB9D-F3BD54787742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2AE99-7C8F-466F-8171-0DEFE10AB220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sp>
        <p:nvSpPr>
          <p:cNvPr id="9" name="内容占位符 7"/>
          <p:cNvSpPr>
            <a:spLocks noGrp="1"/>
          </p:cNvSpPr>
          <p:nvPr>
            <p:ph sz="quarter" idx="13"/>
          </p:nvPr>
        </p:nvSpPr>
        <p:spPr>
          <a:xfrm>
            <a:off x="838201" y="571503"/>
            <a:ext cx="10515601" cy="56499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1181100" y="690033"/>
            <a:ext cx="10803467" cy="0"/>
          </a:xfrm>
          <a:prstGeom prst="line">
            <a:avLst/>
          </a:prstGeom>
          <a:ln>
            <a:solidFill>
              <a:srgbClr val="FEFEFE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五边形 4"/>
          <p:cNvSpPr/>
          <p:nvPr/>
        </p:nvSpPr>
        <p:spPr bwMode="auto">
          <a:xfrm>
            <a:off x="169333" y="345017"/>
            <a:ext cx="1157817" cy="687916"/>
          </a:xfrm>
          <a:prstGeom prst="homePlate">
            <a:avLst/>
          </a:prstGeom>
          <a:solidFill>
            <a:srgbClr val="1B79BC"/>
          </a:solidFill>
          <a:ln w="28575" cap="flat" cmpd="sng" algn="ctr">
            <a:solidFill>
              <a:srgbClr val="FEFEFE"/>
            </a:solidFill>
            <a:prstDash val="solid"/>
            <a:miter lim="800000"/>
          </a:ln>
          <a:effectLst>
            <a:outerShdw blurRad="482600" dist="2794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b="1" kern="0">
              <a:solidFill>
                <a:srgbClr val="181818"/>
              </a:solidFill>
              <a:latin typeface="Calibri" panose="020F0502020204030204"/>
              <a:ea typeface="方正兰亭特黑简体" panose="02000000000000000000" pitchFamily="2" charset="-122"/>
            </a:endParaRPr>
          </a:p>
        </p:txBody>
      </p:sp>
      <p:grpSp>
        <p:nvGrpSpPr>
          <p:cNvPr id="6" name="组合 1"/>
          <p:cNvGrpSpPr/>
          <p:nvPr/>
        </p:nvGrpSpPr>
        <p:grpSpPr bwMode="auto">
          <a:xfrm>
            <a:off x="2286000" y="1805517"/>
            <a:ext cx="2948517" cy="2950633"/>
            <a:chOff x="592719" y="1671011"/>
            <a:chExt cx="1916049" cy="1917278"/>
          </a:xfrm>
        </p:grpSpPr>
        <p:sp>
          <p:nvSpPr>
            <p:cNvPr id="7" name="椭圆 6"/>
            <p:cNvSpPr/>
            <p:nvPr/>
          </p:nvSpPr>
          <p:spPr>
            <a:xfrm>
              <a:off x="592719" y="1671011"/>
              <a:ext cx="1916049" cy="1917278"/>
            </a:xfrm>
            <a:prstGeom prst="ellipse">
              <a:avLst/>
            </a:prstGeom>
            <a:solidFill>
              <a:srgbClr val="1B79BC"/>
            </a:solidFill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482600" dist="2794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kern="0">
                <a:solidFill>
                  <a:srgbClr val="1B79BC"/>
                </a:solidFill>
                <a:latin typeface="Calibri" panose="020F0502020204030204"/>
                <a:ea typeface="方正兰亭特黑简体" panose="02000000000000000000" pitchFamily="2" charset="-122"/>
              </a:endParaRPr>
            </a:p>
          </p:txBody>
        </p:sp>
        <p:sp>
          <p:nvSpPr>
            <p:cNvPr id="8" name="椭圆 7"/>
            <p:cNvSpPr/>
            <p:nvPr/>
          </p:nvSpPr>
          <p:spPr bwMode="auto">
            <a:xfrm>
              <a:off x="750900" y="1829179"/>
              <a:ext cx="1599687" cy="1600941"/>
            </a:xfrm>
            <a:prstGeom prst="ellipse">
              <a:avLst/>
            </a:prstGeom>
            <a:solidFill>
              <a:schemeClr val="bg1"/>
            </a:solidFill>
            <a:ln w="34925" cap="flat" cmpd="sng" algn="ctr">
              <a:solidFill>
                <a:srgbClr val="1B79BC"/>
              </a:solidFill>
              <a:prstDash val="solid"/>
              <a:miter lim="800000"/>
            </a:ln>
            <a:effectLst>
              <a:outerShdw blurRad="482600" dist="2794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kern="0">
                <a:solidFill>
                  <a:srgbClr val="1B79BC"/>
                </a:solidFill>
                <a:latin typeface="Calibri" panose="020F0502020204030204"/>
                <a:ea typeface="方正兰亭特黑简体" panose="02000000000000000000" pitchFamily="2" charset="-122"/>
              </a:endParaRPr>
            </a:p>
          </p:txBody>
        </p:sp>
      </p:grp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369980" y="2718859"/>
            <a:ext cx="5221820" cy="121708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FAE1A-530F-4F61-882F-A2D77D687C65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577D3-8EAB-4B73-983E-73F0E9E1E38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1181100" y="690033"/>
            <a:ext cx="10803467" cy="0"/>
          </a:xfrm>
          <a:prstGeom prst="line">
            <a:avLst/>
          </a:prstGeom>
          <a:ln>
            <a:solidFill>
              <a:srgbClr val="FEFEFE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五边形 8"/>
          <p:cNvSpPr/>
          <p:nvPr/>
        </p:nvSpPr>
        <p:spPr bwMode="auto">
          <a:xfrm>
            <a:off x="169333" y="345017"/>
            <a:ext cx="1157817" cy="687916"/>
          </a:xfrm>
          <a:prstGeom prst="homePlate">
            <a:avLst/>
          </a:prstGeom>
          <a:solidFill>
            <a:srgbClr val="1B79BC"/>
          </a:solidFill>
          <a:ln w="28575" cap="flat" cmpd="sng" algn="ctr">
            <a:solidFill>
              <a:srgbClr val="FEFEFE"/>
            </a:solidFill>
            <a:prstDash val="solid"/>
            <a:miter lim="800000"/>
          </a:ln>
          <a:effectLst>
            <a:outerShdw blurRad="482600" dist="2794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b="1" kern="0">
              <a:solidFill>
                <a:srgbClr val="181818"/>
              </a:solidFill>
              <a:latin typeface="Calibri" panose="020F0502020204030204"/>
              <a:ea typeface="方正兰亭特黑简体" panose="02000000000000000000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087859"/>
            <a:ext cx="10515600" cy="1325033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566737"/>
            <a:ext cx="5156200" cy="360969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2566737"/>
            <a:ext cx="5156200" cy="360969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7BBA9-6820-4BD6-B5B7-BFF129CDDEDE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44444-0B69-42B2-B95B-706079192EAE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08128"/>
            <a:ext cx="10515600" cy="1325033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7" y="1680633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7" y="2506133"/>
            <a:ext cx="5158316" cy="3683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3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40317" y="6356351"/>
            <a:ext cx="27432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9AA7-F0E8-442D-B1DC-A0C8D250F150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6A4E8-3BD5-4557-BF51-844BE9748A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1"/>
          <p:cNvGrpSpPr/>
          <p:nvPr/>
        </p:nvGrpSpPr>
        <p:grpSpPr bwMode="auto">
          <a:xfrm>
            <a:off x="4819651" y="1164167"/>
            <a:ext cx="2552700" cy="2556933"/>
            <a:chOff x="3614738" y="873125"/>
            <a:chExt cx="1914525" cy="1917700"/>
          </a:xfrm>
        </p:grpSpPr>
        <p:sp>
          <p:nvSpPr>
            <p:cNvPr id="6" name="椭圆 5"/>
            <p:cNvSpPr/>
            <p:nvPr/>
          </p:nvSpPr>
          <p:spPr bwMode="auto">
            <a:xfrm>
              <a:off x="3614738" y="873125"/>
              <a:ext cx="1914525" cy="1917700"/>
            </a:xfrm>
            <a:prstGeom prst="ellipse">
              <a:avLst/>
            </a:prstGeom>
            <a:solidFill>
              <a:srgbClr val="1B79BC"/>
            </a:solidFill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482600" dist="2794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kern="0">
                <a:solidFill>
                  <a:srgbClr val="181818"/>
                </a:solidFill>
                <a:latin typeface="Calibri" panose="020F0502020204030204"/>
                <a:ea typeface="方正兰亭特黑简体" panose="02000000000000000000" pitchFamily="2" charset="-122"/>
              </a:endParaRPr>
            </a:p>
          </p:txBody>
        </p:sp>
        <p:sp>
          <p:nvSpPr>
            <p:cNvPr id="7" name="椭圆 6"/>
            <p:cNvSpPr/>
            <p:nvPr/>
          </p:nvSpPr>
          <p:spPr bwMode="auto">
            <a:xfrm>
              <a:off x="3771900" y="1030288"/>
              <a:ext cx="1598613" cy="1601787"/>
            </a:xfrm>
            <a:prstGeom prst="ellipse">
              <a:avLst/>
            </a:prstGeom>
            <a:solidFill>
              <a:schemeClr val="bg1"/>
            </a:solidFill>
            <a:ln w="34925" cap="flat" cmpd="sng" algn="ctr">
              <a:solidFill>
                <a:srgbClr val="1B79BC"/>
              </a:solidFill>
              <a:prstDash val="solid"/>
              <a:miter lim="800000"/>
            </a:ln>
            <a:effectLst>
              <a:outerShdw blurRad="482600" dist="2794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kern="0">
                <a:solidFill>
                  <a:srgbClr val="181818"/>
                </a:solidFill>
                <a:latin typeface="Calibri" panose="020F0502020204030204"/>
                <a:ea typeface="方正兰亭特黑简体" panose="02000000000000000000" pitchFamily="2" charset="-122"/>
              </a:endParaRPr>
            </a:p>
          </p:txBody>
        </p:sp>
        <p:sp>
          <p:nvSpPr>
            <p:cNvPr id="8" name="Freeform 13"/>
            <p:cNvSpPr>
              <a:spLocks noEditPoints="1"/>
            </p:cNvSpPr>
            <p:nvPr/>
          </p:nvSpPr>
          <p:spPr bwMode="auto">
            <a:xfrm>
              <a:off x="4025500" y="1390329"/>
              <a:ext cx="1091411" cy="862585"/>
            </a:xfrm>
            <a:custGeom>
              <a:avLst/>
              <a:gdLst>
                <a:gd name="T0" fmla="*/ 2147483646 w 409"/>
                <a:gd name="T1" fmla="*/ 2147483646 h 323"/>
                <a:gd name="T2" fmla="*/ 2147483646 w 409"/>
                <a:gd name="T3" fmla="*/ 2147483646 h 323"/>
                <a:gd name="T4" fmla="*/ 2147483646 w 409"/>
                <a:gd name="T5" fmla="*/ 0 h 323"/>
                <a:gd name="T6" fmla="*/ 2147483646 w 409"/>
                <a:gd name="T7" fmla="*/ 0 h 323"/>
                <a:gd name="T8" fmla="*/ 2147483646 w 409"/>
                <a:gd name="T9" fmla="*/ 2147483646 h 323"/>
                <a:gd name="T10" fmla="*/ 2147483646 w 409"/>
                <a:gd name="T11" fmla="*/ 0 h 323"/>
                <a:gd name="T12" fmla="*/ 2147483646 w 409"/>
                <a:gd name="T13" fmla="*/ 0 h 323"/>
                <a:gd name="T14" fmla="*/ 2147483646 w 409"/>
                <a:gd name="T15" fmla="*/ 2147483646 h 323"/>
                <a:gd name="T16" fmla="*/ 2147483646 w 409"/>
                <a:gd name="T17" fmla="*/ 2147483646 h 323"/>
                <a:gd name="T18" fmla="*/ 0 w 409"/>
                <a:gd name="T19" fmla="*/ 2147483646 h 323"/>
                <a:gd name="T20" fmla="*/ 0 w 409"/>
                <a:gd name="T21" fmla="*/ 2147483646 h 323"/>
                <a:gd name="T22" fmla="*/ 2147483646 w 409"/>
                <a:gd name="T23" fmla="*/ 2147483646 h 323"/>
                <a:gd name="T24" fmla="*/ 2147483646 w 409"/>
                <a:gd name="T25" fmla="*/ 2147483646 h 323"/>
                <a:gd name="T26" fmla="*/ 2147483646 w 409"/>
                <a:gd name="T27" fmla="*/ 2147483646 h 323"/>
                <a:gd name="T28" fmla="*/ 2147483646 w 409"/>
                <a:gd name="T29" fmla="*/ 2147483646 h 323"/>
                <a:gd name="T30" fmla="*/ 2147483646 w 409"/>
                <a:gd name="T31" fmla="*/ 2147483646 h 323"/>
                <a:gd name="T32" fmla="*/ 2147483646 w 409"/>
                <a:gd name="T33" fmla="*/ 2147483646 h 323"/>
                <a:gd name="T34" fmla="*/ 2147483646 w 409"/>
                <a:gd name="T35" fmla="*/ 2147483646 h 323"/>
                <a:gd name="T36" fmla="*/ 2147483646 w 409"/>
                <a:gd name="T37" fmla="*/ 2147483646 h 323"/>
                <a:gd name="T38" fmla="*/ 2147483646 w 409"/>
                <a:gd name="T39" fmla="*/ 2147483646 h 323"/>
                <a:gd name="T40" fmla="*/ 2147483646 w 409"/>
                <a:gd name="T41" fmla="*/ 2147483646 h 323"/>
                <a:gd name="T42" fmla="*/ 2147483646 w 409"/>
                <a:gd name="T43" fmla="*/ 2147483646 h 323"/>
                <a:gd name="T44" fmla="*/ 2147483646 w 409"/>
                <a:gd name="T45" fmla="*/ 2147483646 h 323"/>
                <a:gd name="T46" fmla="*/ 2147483646 w 409"/>
                <a:gd name="T47" fmla="*/ 2147483646 h 323"/>
                <a:gd name="T48" fmla="*/ 2147483646 w 409"/>
                <a:gd name="T49" fmla="*/ 2147483646 h 323"/>
                <a:gd name="T50" fmla="*/ 2147483646 w 409"/>
                <a:gd name="T51" fmla="*/ 2147483646 h 323"/>
                <a:gd name="T52" fmla="*/ 2147483646 w 409"/>
                <a:gd name="T53" fmla="*/ 2147483646 h 323"/>
                <a:gd name="T54" fmla="*/ 2147483646 w 409"/>
                <a:gd name="T55" fmla="*/ 2147483646 h 3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09" h="323">
                  <a:moveTo>
                    <a:pt x="396" y="18"/>
                  </a:moveTo>
                  <a:cubicBezTo>
                    <a:pt x="390" y="18"/>
                    <a:pt x="385" y="19"/>
                    <a:pt x="379" y="19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256" y="0"/>
                    <a:pt x="217" y="28"/>
                    <a:pt x="205" y="43"/>
                  </a:cubicBezTo>
                  <a:cubicBezTo>
                    <a:pt x="192" y="28"/>
                    <a:pt x="153" y="0"/>
                    <a:pt x="3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5" y="19"/>
                    <a:pt x="19" y="18"/>
                    <a:pt x="14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4" y="283"/>
                    <a:pt x="14" y="283"/>
                    <a:pt x="14" y="283"/>
                  </a:cubicBezTo>
                  <a:cubicBezTo>
                    <a:pt x="158" y="283"/>
                    <a:pt x="187" y="316"/>
                    <a:pt x="191" y="323"/>
                  </a:cubicBezTo>
                  <a:cubicBezTo>
                    <a:pt x="218" y="323"/>
                    <a:pt x="218" y="323"/>
                    <a:pt x="218" y="323"/>
                  </a:cubicBezTo>
                  <a:cubicBezTo>
                    <a:pt x="223" y="316"/>
                    <a:pt x="253" y="283"/>
                    <a:pt x="396" y="283"/>
                  </a:cubicBezTo>
                  <a:cubicBezTo>
                    <a:pt x="409" y="283"/>
                    <a:pt x="409" y="283"/>
                    <a:pt x="409" y="283"/>
                  </a:cubicBezTo>
                  <a:cubicBezTo>
                    <a:pt x="409" y="18"/>
                    <a:pt x="409" y="18"/>
                    <a:pt x="409" y="18"/>
                  </a:cubicBezTo>
                  <a:lnTo>
                    <a:pt x="396" y="18"/>
                  </a:lnTo>
                  <a:close/>
                  <a:moveTo>
                    <a:pt x="196" y="271"/>
                  </a:moveTo>
                  <a:cubicBezTo>
                    <a:pt x="176" y="257"/>
                    <a:pt x="133" y="239"/>
                    <a:pt x="45" y="238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169" y="17"/>
                    <a:pt x="193" y="51"/>
                    <a:pt x="196" y="56"/>
                  </a:cubicBezTo>
                  <a:lnTo>
                    <a:pt x="196" y="271"/>
                  </a:lnTo>
                  <a:close/>
                  <a:moveTo>
                    <a:pt x="364" y="238"/>
                  </a:moveTo>
                  <a:cubicBezTo>
                    <a:pt x="276" y="239"/>
                    <a:pt x="234" y="257"/>
                    <a:pt x="214" y="271"/>
                  </a:cubicBezTo>
                  <a:cubicBezTo>
                    <a:pt x="214" y="57"/>
                    <a:pt x="214" y="57"/>
                    <a:pt x="214" y="57"/>
                  </a:cubicBezTo>
                  <a:cubicBezTo>
                    <a:pt x="217" y="51"/>
                    <a:pt x="242" y="17"/>
                    <a:pt x="364" y="16"/>
                  </a:cubicBezTo>
                  <a:lnTo>
                    <a:pt x="364" y="238"/>
                  </a:lnTo>
                  <a:close/>
                </a:path>
              </a:pathLst>
            </a:custGeom>
            <a:solidFill>
              <a:srgbClr val="1B7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7600" y="4017600"/>
            <a:ext cx="5716800" cy="777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内容占位符 10"/>
          <p:cNvSpPr>
            <a:spLocks noGrp="1"/>
          </p:cNvSpPr>
          <p:nvPr>
            <p:ph sz="quarter" idx="13"/>
          </p:nvPr>
        </p:nvSpPr>
        <p:spPr>
          <a:xfrm>
            <a:off x="3707341" y="4936867"/>
            <a:ext cx="4777316" cy="51871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4" name="内容占位符 13"/>
          <p:cNvSpPr>
            <a:spLocks noGrp="1"/>
          </p:cNvSpPr>
          <p:nvPr>
            <p:ph sz="quarter" idx="14"/>
          </p:nvPr>
        </p:nvSpPr>
        <p:spPr>
          <a:xfrm>
            <a:off x="4541005" y="5597247"/>
            <a:ext cx="3109988" cy="455509"/>
          </a:xfrm>
        </p:spPr>
        <p:txBody>
          <a:bodyPr anchor="ctr">
            <a:normAutofit/>
          </a:bodyPr>
          <a:lstStyle>
            <a:lvl1pPr marL="0" marR="0" indent="0" algn="ctr" defTabSz="6858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9EA4C538-A662-423C-8B15-4C8ED5D34CDB}" type="datetimeFigureOut">
              <a:rPr lang="zh-CN" altLang="en-US"/>
            </a:fld>
            <a:endParaRPr lang="zh-CN" alt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0AC33637-087C-49C8-8974-4A63481BBD7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400">
                <a:latin typeface="+mn-lt"/>
                <a:ea typeface="+mn-ea"/>
              </a:defRPr>
            </a:lvl1pPr>
          </a:lstStyle>
          <a:p>
            <a:pPr>
              <a:defRPr/>
            </a:pPr>
            <a:fld id="{84F0CB0C-E276-425F-87B1-C73DB6A4A58C}" type="datetimeFigureOut">
              <a:rPr lang="zh-CN" altLang="en-US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400">
                <a:latin typeface="+mn-lt"/>
                <a:ea typeface="+mn-ea"/>
              </a:defRPr>
            </a:lvl1pPr>
          </a:lstStyle>
          <a:p>
            <a:pPr>
              <a:defRPr/>
            </a:pPr>
            <a:fld id="{30A7DE73-804F-422D-87BE-732D96B4236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1181100" y="690033"/>
            <a:ext cx="10803467" cy="0"/>
          </a:xfrm>
          <a:prstGeom prst="line">
            <a:avLst/>
          </a:prstGeom>
          <a:ln>
            <a:solidFill>
              <a:srgbClr val="FEFEFE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五边形 8"/>
          <p:cNvSpPr/>
          <p:nvPr/>
        </p:nvSpPr>
        <p:spPr bwMode="auto">
          <a:xfrm>
            <a:off x="169333" y="345017"/>
            <a:ext cx="1157817" cy="687916"/>
          </a:xfrm>
          <a:prstGeom prst="homePlate">
            <a:avLst/>
          </a:prstGeom>
          <a:solidFill>
            <a:srgbClr val="1B79BC"/>
          </a:solidFill>
          <a:ln w="28575" cap="flat" cmpd="sng" algn="ctr">
            <a:solidFill>
              <a:srgbClr val="FEFEFE"/>
            </a:solidFill>
            <a:prstDash val="solid"/>
            <a:miter lim="800000"/>
          </a:ln>
          <a:effectLst>
            <a:outerShdw blurRad="482600" dist="2794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b="1" kern="0">
              <a:solidFill>
                <a:srgbClr val="181818"/>
              </a:solidFill>
              <a:latin typeface="Calibri" panose="020F0502020204030204"/>
              <a:ea typeface="方正兰亭特黑简体" panose="02000000000000000000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76192"/>
            <a:ext cx="3932237" cy="1398311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076192"/>
            <a:ext cx="6172200" cy="520196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dirty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74504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400">
                <a:latin typeface="+mn-lt"/>
                <a:ea typeface="+mn-ea"/>
              </a:defRPr>
            </a:lvl1pPr>
          </a:lstStyle>
          <a:p>
            <a:pPr>
              <a:defRPr/>
            </a:pPr>
            <a:fld id="{621B715A-2BBE-4BD6-8855-8860D9FB167E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400">
                <a:latin typeface="+mn-lt"/>
                <a:ea typeface="+mn-ea"/>
              </a:defRPr>
            </a:lvl1pPr>
          </a:lstStyle>
          <a:p>
            <a:pPr>
              <a:defRPr/>
            </a:pPr>
            <a:fld id="{E5A6EA71-16EE-4F1E-9420-ABBC6EC86C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竖排标题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400">
                <a:latin typeface="+mn-lt"/>
                <a:ea typeface="+mn-ea"/>
              </a:defRPr>
            </a:lvl1pPr>
          </a:lstStyle>
          <a:p>
            <a:pPr>
              <a:defRPr/>
            </a:pPr>
            <a:fld id="{2D770A6B-625D-4D9D-9352-73C43723C365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400">
                <a:latin typeface="+mn-lt"/>
                <a:ea typeface="+mn-ea"/>
              </a:defRPr>
            </a:lvl1pPr>
          </a:lstStyle>
          <a:p>
            <a:pPr>
              <a:defRPr/>
            </a:pPr>
            <a:fld id="{B38AEC7E-845C-460D-A0EB-294A2E2D545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13" Type="http://schemas.openxmlformats.org/officeDocument/2006/relationships/tags" Target="../tags/tag5.xml"/><Relationship Id="rId12" Type="http://schemas.openxmlformats.org/officeDocument/2006/relationships/tags" Target="../tags/tag4.xml"/><Relationship Id="rId11" Type="http://schemas.openxmlformats.org/officeDocument/2006/relationships/image" Target="../media/image2.jpeg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343"/>
            </a:gs>
            <a:gs pos="52000">
              <a:srgbClr val="06669C"/>
            </a:gs>
            <a:gs pos="100000">
              <a:srgbClr val="0FB1F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 bwMode="auto">
          <a:xfrm>
            <a:off x="838200" y="366184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fld id="{0D1BEC84-04CC-4F1E-9840-3BD17801F947}" type="datetimeFigureOut">
              <a:rPr lang="zh-CN" altLang="en-US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fld id="{FF9EA6EB-B2AC-4140-9AE1-AAF49A73D02E}" type="slidenum">
              <a:rPr lang="zh-CN" altLang="en-US"/>
            </a:fld>
            <a:endParaRPr lang="zh-CN" altLang="en-US" dirty="0"/>
          </a:p>
        </p:txBody>
      </p:sp>
      <p:sp>
        <p:nvSpPr>
          <p:cNvPr id="2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9pPr>
    </p:titleStyle>
    <p:bodyStyle>
      <a:lvl1pPr marL="228600" indent="-228600" algn="l" defTabSz="9144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665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023360"/>
            <a:ext cx="12192000" cy="28346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918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395663"/>
            <a:ext cx="10515600" cy="4781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FFA02-C9A3-46F9-ABBC-4A2884EEE3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09086-2304-4505-9512-70D99C45DD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£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.xml"/><Relationship Id="rId5" Type="http://schemas.microsoft.com/office/2007/relationships/hdphoto" Target="../media/image7.png"/><Relationship Id="rId4" Type="http://schemas.openxmlformats.org/officeDocument/2006/relationships/image" Target="../media/image6.png"/><Relationship Id="rId3" Type="http://schemas.microsoft.com/office/2007/relationships/hdphoto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50.png"/><Relationship Id="rId11" Type="http://schemas.openxmlformats.org/officeDocument/2006/relationships/image" Target="../media/image49.png"/><Relationship Id="rId10" Type="http://schemas.openxmlformats.org/officeDocument/2006/relationships/image" Target="../media/image48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9" Type="http://schemas.openxmlformats.org/officeDocument/2006/relationships/image" Target="../media/image66.png"/><Relationship Id="rId18" Type="http://schemas.openxmlformats.org/officeDocument/2006/relationships/image" Target="../media/image65.png"/><Relationship Id="rId17" Type="http://schemas.openxmlformats.org/officeDocument/2006/relationships/image" Target="../media/image64.png"/><Relationship Id="rId16" Type="http://schemas.openxmlformats.org/officeDocument/2006/relationships/image" Target="../media/image63.png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1"/>
          <p:cNvSpPr>
            <a:spLocks noChangeAspect="1" noChangeArrowheads="1" noTextEdit="1"/>
          </p:cNvSpPr>
          <p:nvPr/>
        </p:nvSpPr>
        <p:spPr bwMode="auto">
          <a:xfrm>
            <a:off x="2667000" y="1730375"/>
            <a:ext cx="154146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19" name="标题 3"/>
          <p:cNvSpPr>
            <a:spLocks noGrp="1"/>
          </p:cNvSpPr>
          <p:nvPr>
            <p:ph type="ctrTitle"/>
          </p:nvPr>
        </p:nvSpPr>
        <p:spPr>
          <a:xfrm>
            <a:off x="1212215" y="3870325"/>
            <a:ext cx="10184130" cy="587375"/>
          </a:xfrm>
        </p:spPr>
        <p:txBody>
          <a:bodyPr/>
          <a:lstStyle/>
          <a:p>
            <a:r>
              <a:rPr lang="es-ES" altLang="zh-CN" sz="3600" dirty="0" smtClean="0"/>
              <a:t>COLMENAR DE OREJA Y VILLACONEJOS</a:t>
            </a:r>
            <a:endParaRPr lang="es-ES" altLang="zh-CN" sz="3600" dirty="0" smtClean="0"/>
          </a:p>
        </p:txBody>
      </p:sp>
      <p:sp>
        <p:nvSpPr>
          <p:cNvPr id="9220" name="副标题 4"/>
          <p:cNvSpPr>
            <a:spLocks noGrp="1"/>
          </p:cNvSpPr>
          <p:nvPr>
            <p:ph type="subTitle" idx="1"/>
          </p:nvPr>
        </p:nvSpPr>
        <p:spPr>
          <a:xfrm>
            <a:off x="3555365" y="4406900"/>
            <a:ext cx="5125085" cy="968375"/>
          </a:xfrm>
        </p:spPr>
        <p:txBody>
          <a:bodyPr/>
          <a:lstStyle/>
          <a:p>
            <a:endParaRPr lang="es-ES" altLang="zh-CN" sz="1800" dirty="0" smtClean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es-ES" altLang="zh-CN" sz="1800" dirty="0" smtClean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DIAGNÓSTICOS DEL SECTOR TURÍSTICO</a:t>
            </a:r>
            <a:endParaRPr lang="es-ES" altLang="zh-CN" sz="1800" dirty="0" smtClean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es-ES" altLang="zh-CN" sz="1800" dirty="0" smtClean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PT1_G06_T3</a:t>
            </a:r>
            <a:endParaRPr lang="es-ES" altLang="zh-CN" sz="1800" dirty="0" smtClean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es-ES" altLang="zh-CN" sz="1800" dirty="0" smtClean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Grado en Turismo</a:t>
            </a:r>
            <a:endParaRPr lang="es-ES" altLang="zh-CN" sz="1800" dirty="0" smtClean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r>
              <a:rPr lang="es-ES" altLang="zh-CN" sz="1800" dirty="0" smtClean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Universidad Carlos III de Madrid</a:t>
            </a:r>
            <a:endParaRPr lang="es-ES" altLang="zh-CN" sz="1800" dirty="0" smtClean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endParaRPr lang="zh-CN" altLang="en-US" sz="1800" dirty="0" smtClean="0"/>
          </a:p>
        </p:txBody>
      </p:sp>
      <p:sp>
        <p:nvSpPr>
          <p:cNvPr id="9221" name="内容占位符 6"/>
          <p:cNvSpPr>
            <a:spLocks noGrp="1"/>
          </p:cNvSpPr>
          <p:nvPr>
            <p:ph sz="quarter" idx="13"/>
          </p:nvPr>
        </p:nvSpPr>
        <p:spPr>
          <a:xfrm>
            <a:off x="9444788" y="5510463"/>
            <a:ext cx="2556711" cy="1183072"/>
          </a:xfrm>
        </p:spPr>
        <p:txBody>
          <a:bodyPr>
            <a:normAutofit fontScale="87500" lnSpcReduction="10000"/>
          </a:bodyPr>
          <a:lstStyle/>
          <a:p>
            <a:r>
              <a:rPr lang="es-ES" dirty="0" err="1" smtClean="0"/>
              <a:t>Chen</a:t>
            </a:r>
            <a:r>
              <a:rPr lang="es-ES" dirty="0" smtClean="0"/>
              <a:t> Fan, </a:t>
            </a:r>
            <a:endParaRPr lang="es-ES" dirty="0" smtClean="0"/>
          </a:p>
          <a:p>
            <a:r>
              <a:rPr lang="es-ES" dirty="0" err="1" smtClean="0"/>
              <a:t>Huihui</a:t>
            </a:r>
            <a:r>
              <a:rPr lang="es-ES" dirty="0" smtClean="0"/>
              <a:t> </a:t>
            </a:r>
            <a:r>
              <a:rPr lang="es-ES" dirty="0" err="1" smtClean="0"/>
              <a:t>Chen</a:t>
            </a:r>
            <a:r>
              <a:rPr lang="es-ES" dirty="0" smtClean="0"/>
              <a:t>,</a:t>
            </a:r>
            <a:endParaRPr lang="es-ES" dirty="0" smtClean="0"/>
          </a:p>
          <a:p>
            <a:r>
              <a:rPr lang="es-ES" dirty="0" err="1" smtClean="0"/>
              <a:t>Yao</a:t>
            </a:r>
            <a:r>
              <a:rPr lang="es-ES" dirty="0" smtClean="0"/>
              <a:t> Hao</a:t>
            </a:r>
            <a:endParaRPr lang="es-ES" dirty="0" smtClean="0"/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7595" y="1223010"/>
            <a:ext cx="2460625" cy="2460625"/>
          </a:xfrm>
          <a:prstGeom prst="rect">
            <a:avLst/>
          </a:prstGeom>
        </p:spPr>
      </p:pic>
      <p:pic>
        <p:nvPicPr>
          <p:cNvPr id="3" name="图片 2" descr="colmenar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524510" y="1568450"/>
            <a:ext cx="3952240" cy="1769745"/>
          </a:xfrm>
          <a:prstGeom prst="rect">
            <a:avLst/>
          </a:prstGeom>
        </p:spPr>
      </p:pic>
      <p:pic>
        <p:nvPicPr>
          <p:cNvPr id="4" name="图片 3" descr="maxresdefault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7789545" y="1568450"/>
            <a:ext cx="4211955" cy="17697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RECURSOS Y PRODUCTOS TURÍSTICOS</a:t>
            </a:r>
            <a:endParaRPr lang="es-E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5645" y="1435735"/>
            <a:ext cx="10515600" cy="629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altLang="zh-CN" b="1" i="1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Recursos arquitectónicos: religiosos</a:t>
            </a:r>
            <a:endParaRPr lang="es-ES" altLang="zh-CN"/>
          </a:p>
          <a:p>
            <a:endParaRPr lang="es-E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1.3.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410" y="2212340"/>
            <a:ext cx="2666365" cy="20002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25775" y="2212340"/>
            <a:ext cx="2835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  <a:sym typeface="+mn-ea"/>
              </a:rPr>
              <a:t>Iglesia Parroquial de San Nocolás de Bari</a:t>
            </a:r>
            <a:endParaRPr lang="es-ES" altLang="zh-CN">
              <a:solidFill>
                <a:schemeClr val="bg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" y="4345940"/>
            <a:ext cx="3373120" cy="22567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32530" y="6291580"/>
            <a:ext cx="3169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  <a:sym typeface="+mn-ea"/>
              </a:rPr>
              <a:t>Ermita de Santa Ana</a:t>
            </a:r>
            <a:endParaRPr lang="es-ES" altLang="zh-CN">
              <a:solidFill>
                <a:schemeClr val="bg1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0" y="1241425"/>
            <a:ext cx="2628265" cy="17430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603615" y="3028315"/>
            <a:ext cx="2627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  <a:sym typeface="+mn-ea"/>
              </a:rPr>
              <a:t>Ermita de San Isidro</a:t>
            </a:r>
            <a:endParaRPr lang="es-ES" altLang="zh-CN">
              <a:solidFill>
                <a:schemeClr val="bg1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050" y="3396615"/>
            <a:ext cx="3526155" cy="26447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229600" y="6153150"/>
            <a:ext cx="3614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Ermita del Santísimi Cristo del Humilladero</a:t>
            </a:r>
            <a:endParaRPr lang="es-ES" altLang="zh-CN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330" y="3081655"/>
            <a:ext cx="2926080" cy="219456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269105" y="5471160"/>
            <a:ext cx="340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Iglesia de Santa María el Mayor</a:t>
            </a:r>
            <a:endParaRPr lang="es-E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9450" y="1435735"/>
            <a:ext cx="7038975" cy="553720"/>
          </a:xfrm>
        </p:spPr>
        <p:txBody>
          <a:bodyPr/>
          <a:lstStyle/>
          <a:p>
            <a:r>
              <a:rPr lang="es-ES" altLang="zh-CN" b="1" i="1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Recursos arquitectonicos: fuentes</a:t>
            </a:r>
            <a:endParaRPr lang="es-ES" altLang="zh-CN" b="1" i="1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s-ES" altLang="zh-CN"/>
          </a:p>
          <a:p>
            <a:endParaRPr lang="es-ES" altLang="zh-CN"/>
          </a:p>
          <a:p>
            <a:pPr marL="0" indent="0">
              <a:buNone/>
            </a:pPr>
            <a:endParaRPr lang="es-ES" altLang="zh-CN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RECURSOS Y PRODUCTOS TURÍSTICOS</a:t>
            </a:r>
            <a:endParaRPr lang="es-E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1.3.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4665" y="1056005"/>
            <a:ext cx="3390265" cy="22707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281035" y="3536315"/>
            <a:ext cx="3058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Fuente de los Huertos</a:t>
            </a:r>
            <a:endParaRPr lang="es-ES" altLang="zh-CN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2000885"/>
            <a:ext cx="2566035" cy="17062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62635" y="3904615"/>
            <a:ext cx="2453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Fuente del Barranco</a:t>
            </a:r>
            <a:endParaRPr lang="es-ES" altLang="zh-CN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" y="4366895"/>
            <a:ext cx="2481580" cy="18611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61670" y="6386830"/>
            <a:ext cx="2526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zh-CN">
                <a:solidFill>
                  <a:schemeClr val="bg1"/>
                </a:solidFill>
              </a:rPr>
              <a:t>Valdepinar</a:t>
            </a:r>
            <a:endParaRPr lang="es-ES" altLang="zh-CN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175" y="4438650"/>
            <a:ext cx="2291080" cy="17183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385185" y="6228080"/>
            <a:ext cx="2338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zh-CN">
                <a:solidFill>
                  <a:schemeClr val="bg1"/>
                </a:solidFill>
              </a:rPr>
              <a:t>Pilarejo</a:t>
            </a:r>
            <a:endParaRPr lang="es-ES" altLang="zh-CN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 l="1240" t="34126" r="70142" b="39179"/>
          <a:stretch>
            <a:fillRect/>
          </a:stretch>
        </p:blipFill>
        <p:spPr>
          <a:xfrm>
            <a:off x="3548380" y="2000885"/>
            <a:ext cx="3723005" cy="195262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764915" y="3998595"/>
            <a:ext cx="3117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Fuente de las Pajaritas</a:t>
            </a:r>
            <a:endParaRPr lang="es-ES" altLang="zh-CN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65925" y="4597400"/>
            <a:ext cx="37090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Fuente de la Poza del Moral</a:t>
            </a:r>
            <a:endParaRPr lang="es-ES" altLang="zh-CN">
              <a:solidFill>
                <a:schemeClr val="bg1"/>
              </a:solidFill>
            </a:endParaRPr>
          </a:p>
          <a:p>
            <a:r>
              <a:rPr lang="es-ES" altLang="zh-CN">
                <a:solidFill>
                  <a:schemeClr val="bg1"/>
                </a:solidFill>
              </a:rPr>
              <a:t>Fuente del Valdegredero</a:t>
            </a:r>
            <a:endParaRPr lang="es-ES" altLang="zh-CN">
              <a:solidFill>
                <a:schemeClr val="bg1"/>
              </a:solidFill>
            </a:endParaRPr>
          </a:p>
          <a:p>
            <a:r>
              <a:rPr lang="es-ES" altLang="zh-CN">
                <a:solidFill>
                  <a:schemeClr val="bg1"/>
                </a:solidFill>
              </a:rPr>
              <a:t>Fuente Mingorrubio</a:t>
            </a:r>
            <a:endParaRPr lang="es-ES" altLang="zh-CN">
              <a:solidFill>
                <a:schemeClr val="bg1"/>
              </a:solidFill>
            </a:endParaRPr>
          </a:p>
          <a:p>
            <a:r>
              <a:rPr lang="es-ES" altLang="zh-CN">
                <a:solidFill>
                  <a:schemeClr val="bg1"/>
                </a:solidFill>
              </a:rPr>
              <a:t>Fuente de Los Cosecheros</a:t>
            </a:r>
            <a:endParaRPr lang="es-E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2935" y="1435467"/>
            <a:ext cx="10515600" cy="3641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altLang="zh-CN" b="1" i="1" u="sng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Lugares de interés:</a:t>
            </a:r>
            <a:endParaRPr lang="es-ES" altLang="zh-CN" dirty="0"/>
          </a:p>
          <a:p>
            <a:endParaRPr lang="es-ES" altLang="zh-CN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RECURSOS Y PRODUCTOS TURÍSTICOS</a:t>
            </a:r>
            <a:endParaRPr lang="es-E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1.3.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7240" y="3760470"/>
            <a:ext cx="3129280" cy="20935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03795" y="5826125"/>
            <a:ext cx="2698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zh-CN">
                <a:solidFill>
                  <a:schemeClr val="bg1"/>
                </a:solidFill>
              </a:rPr>
              <a:t>Cueva del Fraile</a:t>
            </a:r>
            <a:endParaRPr lang="es-ES" altLang="zh-CN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675" y="4191635"/>
            <a:ext cx="3246120" cy="21145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5" y="4227830"/>
            <a:ext cx="3495675" cy="19665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2028825"/>
            <a:ext cx="4650740" cy="17316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840" y="5077460"/>
            <a:ext cx="2009775" cy="13811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295" y="846455"/>
            <a:ext cx="6751320" cy="29140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12890" y="3760470"/>
            <a:ext cx="4087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Plaza Mayor</a:t>
            </a:r>
            <a:endParaRPr lang="es-ES" altLang="zh-CN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2935" y="3859530"/>
            <a:ext cx="3267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  <a:sym typeface="+mn-ea"/>
              </a:rPr>
              <a:t>Museo Ulpiano Checa</a:t>
            </a:r>
            <a:endParaRPr lang="es-ES" altLang="zh-CN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8810" y="6306185"/>
            <a:ext cx="3225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T</a:t>
            </a:r>
            <a:r>
              <a:rPr lang="es-ES" altLang="zh-CN">
                <a:solidFill>
                  <a:schemeClr val="bg1"/>
                </a:solidFill>
                <a:sym typeface="+mn-ea"/>
              </a:rPr>
              <a:t>eatro Municipal Diéguez</a:t>
            </a:r>
            <a:endParaRPr lang="es-ES" altLang="zh-CN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86605" y="6403340"/>
            <a:ext cx="2711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Museo de melón</a:t>
            </a:r>
            <a:endParaRPr lang="es-ES" altLang="zh-CN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49005" y="6389370"/>
            <a:ext cx="1779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Cueva de vino</a:t>
            </a:r>
            <a:endParaRPr lang="es-E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9130" y="1435467"/>
            <a:ext cx="10515600" cy="3641780"/>
          </a:xfrm>
        </p:spPr>
        <p:txBody>
          <a:bodyPr/>
          <a:lstStyle/>
          <a:p>
            <a:r>
              <a:rPr lang="es-ES" altLang="zh-CN" i="1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Recursos naturales: redes hidrográficas</a:t>
            </a:r>
            <a:endParaRPr lang="es-ES" altLang="zh-CN" i="1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ES" altLang="zh-CN"/>
              <a:t>Río Tajo y Río Jarama: y sus</a:t>
            </a:r>
            <a:endParaRPr lang="es-ES" altLang="zh-CN"/>
          </a:p>
          <a:p>
            <a:pPr marL="0" indent="0">
              <a:buNone/>
            </a:pPr>
            <a:r>
              <a:rPr lang="es-ES" altLang="zh-CN"/>
              <a:t>afluente.</a:t>
            </a:r>
            <a:endParaRPr lang="es-ES" altLang="zh-CN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 dirty="0"/>
              <a:t>RECURSOS Y PRODUCTOS </a:t>
            </a:r>
            <a:r>
              <a:rPr lang="es-ES" altLang="zh-CN" dirty="0" smtClean="0"/>
              <a:t>TURÍSTICOS</a:t>
            </a:r>
            <a:endParaRPr lang="es-ES" altLang="zh-CN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1.3.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4605" y="3448685"/>
            <a:ext cx="4671695" cy="21628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5" y="2008505"/>
            <a:ext cx="4562475" cy="46494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36725" y="5749925"/>
            <a:ext cx="3587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Río Tajo por Colmenar de Oreja</a:t>
            </a:r>
            <a:endParaRPr lang="es-E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6090" y="1253490"/>
            <a:ext cx="10515600" cy="4351338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b="1" i="1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FAUNA Y VEGETACIÓN:</a:t>
            </a:r>
            <a:endParaRPr lang="es-ES" altLang="zh-CN" b="1" i="1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es-E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表格 3"/>
          <p:cNvGraphicFramePr/>
          <p:nvPr/>
        </p:nvGraphicFramePr>
        <p:xfrm>
          <a:off x="335915" y="1899920"/>
          <a:ext cx="4852670" cy="4674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665"/>
                <a:gridCol w="3088005"/>
              </a:tblGrid>
              <a:tr h="1558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AVES</a:t>
                      </a:r>
                      <a:endParaRPr lang="es-E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Abejaruco europeo, abubilla, pito real, sisón común, etc.</a:t>
                      </a:r>
                      <a:endParaRPr lang="es-ES" altLang="zh-CN"/>
                    </a:p>
                  </a:txBody>
                  <a:tcPr/>
                </a:tc>
              </a:tr>
              <a:tr h="1558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MAMÍFEROS</a:t>
                      </a:r>
                      <a:endParaRPr lang="es-E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conejo común, erizo común, zorro, tejón común.</a:t>
                      </a:r>
                      <a:endParaRPr lang="zh-CN" altLang="en-US"/>
                    </a:p>
                  </a:txBody>
                  <a:tcPr/>
                </a:tc>
              </a:tr>
              <a:tr h="1558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PECES</a:t>
                      </a:r>
                      <a:endParaRPr lang="es-E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Barbo comizo, bermejuela, carpa común.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表格 4"/>
          <p:cNvGraphicFramePr/>
          <p:nvPr/>
        </p:nvGraphicFramePr>
        <p:xfrm>
          <a:off x="9736455" y="760730"/>
          <a:ext cx="2178050" cy="2894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050"/>
              </a:tblGrid>
              <a:tr h="593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VEGETACIÓN</a:t>
                      </a:r>
                      <a:endParaRPr lang="es-ES" altLang="zh-CN"/>
                    </a:p>
                  </a:txBody>
                  <a:tcPr/>
                </a:tc>
              </a:tr>
              <a:tr h="23012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- Árbol de ribera: chopos, sauces y olmos.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- Bosque de: el pino, el qujigo y encinas.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-Matorral de gran extensión.</a:t>
                      </a:r>
                      <a:endParaRPr lang="es-ES" alt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RECURSOS Y PRODUCTOS TURÍSTICOS</a:t>
            </a:r>
            <a:endParaRPr lang="es-E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1.3.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3835" y="876300"/>
            <a:ext cx="1922780" cy="19227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610" y="2409190"/>
            <a:ext cx="1304925" cy="13347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0" y="4044950"/>
            <a:ext cx="1470025" cy="9785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585" y="3655060"/>
            <a:ext cx="2273300" cy="12147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300" y="5610860"/>
            <a:ext cx="2402205" cy="9639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2080" y="4869815"/>
            <a:ext cx="1767840" cy="11474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2080" y="5694045"/>
            <a:ext cx="2397125" cy="11436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4730" y="760730"/>
            <a:ext cx="2371725" cy="15805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6615" y="2235200"/>
            <a:ext cx="2524125" cy="18097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1885" y="3950335"/>
            <a:ext cx="2466975" cy="18478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28860" y="3655060"/>
            <a:ext cx="2095500" cy="15716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2115" y="4923155"/>
            <a:ext cx="2390775" cy="19145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6500" y="1541780"/>
            <a:ext cx="7076440" cy="50095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885" y="1435735"/>
            <a:ext cx="4622800" cy="4892675"/>
          </a:xfrm>
        </p:spPr>
        <p:txBody>
          <a:bodyPr/>
          <a:lstStyle/>
          <a:p>
            <a:r>
              <a:rPr lang="es-ES" altLang="zh-CN" b="1" i="1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ZONAS PROTEGIDAS: “Los Espacios Protegidos Red Natura 2000”</a:t>
            </a:r>
            <a:endParaRPr lang="es-ES" altLang="zh-CN" b="1" i="1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ES" altLang="zh-CN" sz="2400"/>
              <a:t>A. Carrizales y sotos de Aranjuez (ZEPA): aves palustres</a:t>
            </a:r>
            <a:endParaRPr lang="es-ES" altLang="zh-CN" sz="2400"/>
          </a:p>
          <a:p>
            <a:pPr marL="0" indent="0">
              <a:buNone/>
            </a:pPr>
            <a:r>
              <a:rPr lang="es-ES" altLang="zh-CN" sz="2400"/>
              <a:t>B. Vegas, Cuestas y páramos del sureste de Madrid (LIC): conservación de 19 tipos de especies.</a:t>
            </a:r>
            <a:endParaRPr lang="es-ES" altLang="zh-CN" sz="240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RECURSOS Y PRODUCTOS TURÍSTICOS</a:t>
            </a:r>
            <a:endParaRPr lang="es-E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1.3.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565" y="1435735"/>
            <a:ext cx="4509770" cy="5323840"/>
          </a:xfrm>
        </p:spPr>
        <p:txBody>
          <a:bodyPr/>
          <a:lstStyle/>
          <a:p>
            <a:r>
              <a:rPr lang="es-ES" altLang="zh-CN" b="1" i="1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GASTRONOMÍA</a:t>
            </a:r>
            <a:endParaRPr lang="es-ES" altLang="zh-CN" b="1" i="1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es-ES" altLang="zh-CN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RECURSOS Y PRODUCTOS TURÍSTICOS</a:t>
            </a:r>
            <a:endParaRPr lang="es-E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1.3.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4165" y="980440"/>
            <a:ext cx="2733040" cy="1822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540" y="980440"/>
            <a:ext cx="2735580" cy="18230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490" y="3402330"/>
            <a:ext cx="3028315" cy="13906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615" y="4923790"/>
            <a:ext cx="1530985" cy="12401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495" y="3064510"/>
            <a:ext cx="2303780" cy="17284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r="39398" b="1574"/>
          <a:stretch>
            <a:fillRect/>
          </a:stretch>
        </p:blipFill>
        <p:spPr>
          <a:xfrm>
            <a:off x="439420" y="4123055"/>
            <a:ext cx="2734945" cy="18288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420" y="2183130"/>
            <a:ext cx="2789555" cy="18580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8175" y="3810000"/>
            <a:ext cx="2642235" cy="17602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228975" y="2183130"/>
            <a:ext cx="1974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Melón</a:t>
            </a:r>
            <a:endParaRPr lang="es-ES" altLang="zh-CN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175875" y="6297930"/>
            <a:ext cx="1863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Pelotas de faile</a:t>
            </a:r>
            <a:endParaRPr lang="es-ES" altLang="zh-CN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85870" y="4853305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Pozas</a:t>
            </a:r>
            <a:endParaRPr lang="es-ES" altLang="zh-CN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722360" y="4923155"/>
            <a:ext cx="2822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Pisto vaquero</a:t>
            </a:r>
            <a:endParaRPr lang="es-ES" altLang="zh-CN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765540" y="2927985"/>
            <a:ext cx="2710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Carne al desarreglo</a:t>
            </a:r>
            <a:endParaRPr lang="es-ES" altLang="zh-CN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49670" y="2803525"/>
            <a:ext cx="1002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zh-CN">
                <a:solidFill>
                  <a:schemeClr val="bg1"/>
                </a:solidFill>
              </a:rPr>
              <a:t>Vino</a:t>
            </a:r>
            <a:endParaRPr lang="es-ES" altLang="zh-CN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6565" y="6163945"/>
            <a:ext cx="2029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Limoncillos</a:t>
            </a:r>
            <a:endParaRPr lang="es-ES" altLang="zh-CN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059170" y="5795645"/>
            <a:ext cx="1960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altLang="zh-CN">
                <a:solidFill>
                  <a:schemeClr val="bg1"/>
                </a:solidFill>
              </a:rPr>
              <a:t>Patatas chulas</a:t>
            </a:r>
            <a:endParaRPr lang="es-E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40410" y="1607820"/>
            <a:ext cx="5275580" cy="5154295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b="1" i="1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RECURSOS CULTURALES: Fiestas patronales</a:t>
            </a:r>
            <a:endParaRPr lang="es-ES" altLang="zh-CN" b="1" i="1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s-ES" altLang="zh-CN" sz="18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Belén viviente y cabalgata de Reyes: 5 de enero</a:t>
            </a:r>
            <a:endParaRPr lang="es-ES" altLang="zh-CN" sz="18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s-ES" altLang="zh-CN" sz="18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Desfile de Carnaval, amenizado con charanga y posterior concurso y entrega de premios: febrero</a:t>
            </a:r>
            <a:endParaRPr lang="es-ES" altLang="zh-CN" sz="18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s-ES" altLang="zh-CN" sz="18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San Juan Bautista: 24 de junio, fiesta de barrio, con actividades infantiles, verbena popular para todos.</a:t>
            </a:r>
            <a:endParaRPr lang="es-ES" altLang="zh-CN" sz="18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s-ES" altLang="zh-CN" sz="18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San Cristóbal: 10 de julio</a:t>
            </a:r>
            <a:endParaRPr lang="es-ES" altLang="zh-CN" sz="18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s-ES" altLang="zh-CN" sz="18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San Roque: 16 de agosto</a:t>
            </a:r>
            <a:endParaRPr lang="es-ES" altLang="zh-CN" sz="18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s-ES" altLang="zh-CN" sz="18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Santísimo Cristo de la Buena Dicho: primer domingo del mes de mayo</a:t>
            </a:r>
            <a:endParaRPr lang="es-ES" altLang="zh-CN" sz="18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s-ES" altLang="zh-CN" sz="18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Fiesta de Santa Ana: 25-26 del mes de julio</a:t>
            </a:r>
            <a:endParaRPr lang="es-ES" altLang="zh-CN" sz="18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s-ES" altLang="zh-CN" sz="18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RECURSOS Y PRODUCTOS TURÍSTICOS</a:t>
            </a:r>
            <a:endParaRPr lang="es-E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1.3.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5990" y="908685"/>
            <a:ext cx="2044065" cy="30784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795" y="1056005"/>
            <a:ext cx="3534410" cy="23545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795" y="3410585"/>
            <a:ext cx="2277110" cy="34258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1520" y="1608187"/>
            <a:ext cx="10515600" cy="3641780"/>
          </a:xfrm>
        </p:spPr>
        <p:txBody>
          <a:bodyPr/>
          <a:lstStyle/>
          <a:p>
            <a:r>
              <a:rPr lang="es-ES" altLang="zh-CN" b="1" i="1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Productos turísticos: Rutas turísticas</a:t>
            </a:r>
            <a:endParaRPr lang="es-ES" altLang="zh-CN" b="1" i="1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RECURSOS Y PRODUCTOS TURÍSTICOS</a:t>
            </a:r>
            <a:endParaRPr lang="es-E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1.3.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1" name="组合 20"/>
          <p:cNvGrpSpPr/>
          <p:nvPr>
            <p:custDataLst>
              <p:tags r:id="rId1"/>
            </p:custDataLst>
          </p:nvPr>
        </p:nvGrpSpPr>
        <p:grpSpPr>
          <a:xfrm>
            <a:off x="960120" y="2202180"/>
            <a:ext cx="3233420" cy="1972310"/>
            <a:chOff x="774808" y="2790825"/>
            <a:chExt cx="2917172" cy="2293671"/>
          </a:xfrm>
        </p:grpSpPr>
        <p:sp>
          <p:nvSpPr>
            <p:cNvPr id="22" name="任意多边形 21"/>
            <p:cNvSpPr/>
            <p:nvPr>
              <p:custDataLst>
                <p:tags r:id="rId2"/>
              </p:custDataLst>
            </p:nvPr>
          </p:nvSpPr>
          <p:spPr>
            <a:xfrm>
              <a:off x="774808" y="2790825"/>
              <a:ext cx="2917172" cy="2293671"/>
            </a:xfrm>
            <a:custGeom>
              <a:avLst/>
              <a:gdLst>
                <a:gd name="connsiteX0" fmla="*/ 2809648 w 2917172"/>
                <a:gd name="connsiteY0" fmla="*/ 458124 h 2293671"/>
                <a:gd name="connsiteX1" fmla="*/ 2781501 w 2917172"/>
                <a:gd name="connsiteY1" fmla="*/ 486271 h 2293671"/>
                <a:gd name="connsiteX2" fmla="*/ 2809648 w 2917172"/>
                <a:gd name="connsiteY2" fmla="*/ 514418 h 2293671"/>
                <a:gd name="connsiteX3" fmla="*/ 2837795 w 2917172"/>
                <a:gd name="connsiteY3" fmla="*/ 486271 h 2293671"/>
                <a:gd name="connsiteX4" fmla="*/ 2809648 w 2917172"/>
                <a:gd name="connsiteY4" fmla="*/ 458124 h 2293671"/>
                <a:gd name="connsiteX5" fmla="*/ 2697060 w 2917172"/>
                <a:gd name="connsiteY5" fmla="*/ 458124 h 2293671"/>
                <a:gd name="connsiteX6" fmla="*/ 2668913 w 2917172"/>
                <a:gd name="connsiteY6" fmla="*/ 486271 h 2293671"/>
                <a:gd name="connsiteX7" fmla="*/ 2697060 w 2917172"/>
                <a:gd name="connsiteY7" fmla="*/ 514418 h 2293671"/>
                <a:gd name="connsiteX8" fmla="*/ 2725207 w 2917172"/>
                <a:gd name="connsiteY8" fmla="*/ 486271 h 2293671"/>
                <a:gd name="connsiteX9" fmla="*/ 2697060 w 2917172"/>
                <a:gd name="connsiteY9" fmla="*/ 458124 h 2293671"/>
                <a:gd name="connsiteX10" fmla="*/ 2584471 w 2917172"/>
                <a:gd name="connsiteY10" fmla="*/ 458124 h 2293671"/>
                <a:gd name="connsiteX11" fmla="*/ 2556324 w 2917172"/>
                <a:gd name="connsiteY11" fmla="*/ 486271 h 2293671"/>
                <a:gd name="connsiteX12" fmla="*/ 2584471 w 2917172"/>
                <a:gd name="connsiteY12" fmla="*/ 514418 h 2293671"/>
                <a:gd name="connsiteX13" fmla="*/ 2612618 w 2917172"/>
                <a:gd name="connsiteY13" fmla="*/ 486271 h 2293671"/>
                <a:gd name="connsiteX14" fmla="*/ 2584471 w 2917172"/>
                <a:gd name="connsiteY14" fmla="*/ 458124 h 2293671"/>
                <a:gd name="connsiteX15" fmla="*/ 2471883 w 2917172"/>
                <a:gd name="connsiteY15" fmla="*/ 458124 h 2293671"/>
                <a:gd name="connsiteX16" fmla="*/ 2443736 w 2917172"/>
                <a:gd name="connsiteY16" fmla="*/ 486271 h 2293671"/>
                <a:gd name="connsiteX17" fmla="*/ 2471883 w 2917172"/>
                <a:gd name="connsiteY17" fmla="*/ 514418 h 2293671"/>
                <a:gd name="connsiteX18" fmla="*/ 2500029 w 2917172"/>
                <a:gd name="connsiteY18" fmla="*/ 486271 h 2293671"/>
                <a:gd name="connsiteX19" fmla="*/ 2471883 w 2917172"/>
                <a:gd name="connsiteY19" fmla="*/ 458124 h 2293671"/>
                <a:gd name="connsiteX20" fmla="*/ 2359294 w 2917172"/>
                <a:gd name="connsiteY20" fmla="*/ 458124 h 2293671"/>
                <a:gd name="connsiteX21" fmla="*/ 2331147 w 2917172"/>
                <a:gd name="connsiteY21" fmla="*/ 486271 h 2293671"/>
                <a:gd name="connsiteX22" fmla="*/ 2359294 w 2917172"/>
                <a:gd name="connsiteY22" fmla="*/ 514418 h 2293671"/>
                <a:gd name="connsiteX23" fmla="*/ 2387441 w 2917172"/>
                <a:gd name="connsiteY23" fmla="*/ 486271 h 2293671"/>
                <a:gd name="connsiteX24" fmla="*/ 2359294 w 2917172"/>
                <a:gd name="connsiteY24" fmla="*/ 458124 h 2293671"/>
                <a:gd name="connsiteX25" fmla="*/ 2246705 w 2917172"/>
                <a:gd name="connsiteY25" fmla="*/ 458124 h 2293671"/>
                <a:gd name="connsiteX26" fmla="*/ 2218559 w 2917172"/>
                <a:gd name="connsiteY26" fmla="*/ 486271 h 2293671"/>
                <a:gd name="connsiteX27" fmla="*/ 2246705 w 2917172"/>
                <a:gd name="connsiteY27" fmla="*/ 514418 h 2293671"/>
                <a:gd name="connsiteX28" fmla="*/ 2274852 w 2917172"/>
                <a:gd name="connsiteY28" fmla="*/ 486271 h 2293671"/>
                <a:gd name="connsiteX29" fmla="*/ 2246705 w 2917172"/>
                <a:gd name="connsiteY29" fmla="*/ 458124 h 2293671"/>
                <a:gd name="connsiteX30" fmla="*/ 2134117 w 2917172"/>
                <a:gd name="connsiteY30" fmla="*/ 458124 h 2293671"/>
                <a:gd name="connsiteX31" fmla="*/ 2105970 w 2917172"/>
                <a:gd name="connsiteY31" fmla="*/ 486271 h 2293671"/>
                <a:gd name="connsiteX32" fmla="*/ 2134117 w 2917172"/>
                <a:gd name="connsiteY32" fmla="*/ 514418 h 2293671"/>
                <a:gd name="connsiteX33" fmla="*/ 2162264 w 2917172"/>
                <a:gd name="connsiteY33" fmla="*/ 486271 h 2293671"/>
                <a:gd name="connsiteX34" fmla="*/ 2134117 w 2917172"/>
                <a:gd name="connsiteY34" fmla="*/ 458124 h 2293671"/>
                <a:gd name="connsiteX35" fmla="*/ 2021528 w 2917172"/>
                <a:gd name="connsiteY35" fmla="*/ 458124 h 2293671"/>
                <a:gd name="connsiteX36" fmla="*/ 1993382 w 2917172"/>
                <a:gd name="connsiteY36" fmla="*/ 486271 h 2293671"/>
                <a:gd name="connsiteX37" fmla="*/ 2021528 w 2917172"/>
                <a:gd name="connsiteY37" fmla="*/ 514418 h 2293671"/>
                <a:gd name="connsiteX38" fmla="*/ 2049675 w 2917172"/>
                <a:gd name="connsiteY38" fmla="*/ 486271 h 2293671"/>
                <a:gd name="connsiteX39" fmla="*/ 2021528 w 2917172"/>
                <a:gd name="connsiteY39" fmla="*/ 458124 h 2293671"/>
                <a:gd name="connsiteX40" fmla="*/ 1908940 w 2917172"/>
                <a:gd name="connsiteY40" fmla="*/ 458124 h 2293671"/>
                <a:gd name="connsiteX41" fmla="*/ 1880793 w 2917172"/>
                <a:gd name="connsiteY41" fmla="*/ 486271 h 2293671"/>
                <a:gd name="connsiteX42" fmla="*/ 1908940 w 2917172"/>
                <a:gd name="connsiteY42" fmla="*/ 514418 h 2293671"/>
                <a:gd name="connsiteX43" fmla="*/ 1937087 w 2917172"/>
                <a:gd name="connsiteY43" fmla="*/ 486271 h 2293671"/>
                <a:gd name="connsiteX44" fmla="*/ 1908940 w 2917172"/>
                <a:gd name="connsiteY44" fmla="*/ 458124 h 2293671"/>
                <a:gd name="connsiteX45" fmla="*/ 1796351 w 2917172"/>
                <a:gd name="connsiteY45" fmla="*/ 458124 h 2293671"/>
                <a:gd name="connsiteX46" fmla="*/ 1768204 w 2917172"/>
                <a:gd name="connsiteY46" fmla="*/ 486271 h 2293671"/>
                <a:gd name="connsiteX47" fmla="*/ 1796351 w 2917172"/>
                <a:gd name="connsiteY47" fmla="*/ 514418 h 2293671"/>
                <a:gd name="connsiteX48" fmla="*/ 1824498 w 2917172"/>
                <a:gd name="connsiteY48" fmla="*/ 486271 h 2293671"/>
                <a:gd name="connsiteX49" fmla="*/ 1796351 w 2917172"/>
                <a:gd name="connsiteY49" fmla="*/ 458124 h 2293671"/>
                <a:gd name="connsiteX50" fmla="*/ 1683763 w 2917172"/>
                <a:gd name="connsiteY50" fmla="*/ 458124 h 2293671"/>
                <a:gd name="connsiteX51" fmla="*/ 1655616 w 2917172"/>
                <a:gd name="connsiteY51" fmla="*/ 486271 h 2293671"/>
                <a:gd name="connsiteX52" fmla="*/ 1683763 w 2917172"/>
                <a:gd name="connsiteY52" fmla="*/ 514418 h 2293671"/>
                <a:gd name="connsiteX53" fmla="*/ 1711910 w 2917172"/>
                <a:gd name="connsiteY53" fmla="*/ 486271 h 2293671"/>
                <a:gd name="connsiteX54" fmla="*/ 1683763 w 2917172"/>
                <a:gd name="connsiteY54" fmla="*/ 458124 h 2293671"/>
                <a:gd name="connsiteX55" fmla="*/ 1571174 w 2917172"/>
                <a:gd name="connsiteY55" fmla="*/ 458124 h 2293671"/>
                <a:gd name="connsiteX56" fmla="*/ 1543027 w 2917172"/>
                <a:gd name="connsiteY56" fmla="*/ 486271 h 2293671"/>
                <a:gd name="connsiteX57" fmla="*/ 1571174 w 2917172"/>
                <a:gd name="connsiteY57" fmla="*/ 514418 h 2293671"/>
                <a:gd name="connsiteX58" fmla="*/ 1599321 w 2917172"/>
                <a:gd name="connsiteY58" fmla="*/ 486271 h 2293671"/>
                <a:gd name="connsiteX59" fmla="*/ 1571174 w 2917172"/>
                <a:gd name="connsiteY59" fmla="*/ 458124 h 2293671"/>
                <a:gd name="connsiteX60" fmla="*/ 1458586 w 2917172"/>
                <a:gd name="connsiteY60" fmla="*/ 458124 h 2293671"/>
                <a:gd name="connsiteX61" fmla="*/ 1430439 w 2917172"/>
                <a:gd name="connsiteY61" fmla="*/ 486271 h 2293671"/>
                <a:gd name="connsiteX62" fmla="*/ 1458586 w 2917172"/>
                <a:gd name="connsiteY62" fmla="*/ 514418 h 2293671"/>
                <a:gd name="connsiteX63" fmla="*/ 1486733 w 2917172"/>
                <a:gd name="connsiteY63" fmla="*/ 486271 h 2293671"/>
                <a:gd name="connsiteX64" fmla="*/ 1458586 w 2917172"/>
                <a:gd name="connsiteY64" fmla="*/ 458124 h 2293671"/>
                <a:gd name="connsiteX65" fmla="*/ 1345997 w 2917172"/>
                <a:gd name="connsiteY65" fmla="*/ 458124 h 2293671"/>
                <a:gd name="connsiteX66" fmla="*/ 1317850 w 2917172"/>
                <a:gd name="connsiteY66" fmla="*/ 486271 h 2293671"/>
                <a:gd name="connsiteX67" fmla="*/ 1345997 w 2917172"/>
                <a:gd name="connsiteY67" fmla="*/ 514418 h 2293671"/>
                <a:gd name="connsiteX68" fmla="*/ 1374144 w 2917172"/>
                <a:gd name="connsiteY68" fmla="*/ 486271 h 2293671"/>
                <a:gd name="connsiteX69" fmla="*/ 1345997 w 2917172"/>
                <a:gd name="connsiteY69" fmla="*/ 458124 h 2293671"/>
                <a:gd name="connsiteX70" fmla="*/ 1233409 w 2917172"/>
                <a:gd name="connsiteY70" fmla="*/ 458124 h 2293671"/>
                <a:gd name="connsiteX71" fmla="*/ 1205262 w 2917172"/>
                <a:gd name="connsiteY71" fmla="*/ 486271 h 2293671"/>
                <a:gd name="connsiteX72" fmla="*/ 1233409 w 2917172"/>
                <a:gd name="connsiteY72" fmla="*/ 514418 h 2293671"/>
                <a:gd name="connsiteX73" fmla="*/ 1261556 w 2917172"/>
                <a:gd name="connsiteY73" fmla="*/ 486271 h 2293671"/>
                <a:gd name="connsiteX74" fmla="*/ 1233409 w 2917172"/>
                <a:gd name="connsiteY74" fmla="*/ 458124 h 2293671"/>
                <a:gd name="connsiteX75" fmla="*/ 1120820 w 2917172"/>
                <a:gd name="connsiteY75" fmla="*/ 458124 h 2293671"/>
                <a:gd name="connsiteX76" fmla="*/ 1092673 w 2917172"/>
                <a:gd name="connsiteY76" fmla="*/ 486271 h 2293671"/>
                <a:gd name="connsiteX77" fmla="*/ 1120820 w 2917172"/>
                <a:gd name="connsiteY77" fmla="*/ 514418 h 2293671"/>
                <a:gd name="connsiteX78" fmla="*/ 1148967 w 2917172"/>
                <a:gd name="connsiteY78" fmla="*/ 486271 h 2293671"/>
                <a:gd name="connsiteX79" fmla="*/ 1120820 w 2917172"/>
                <a:gd name="connsiteY79" fmla="*/ 458124 h 2293671"/>
                <a:gd name="connsiteX80" fmla="*/ 1008232 w 2917172"/>
                <a:gd name="connsiteY80" fmla="*/ 458124 h 2293671"/>
                <a:gd name="connsiteX81" fmla="*/ 980085 w 2917172"/>
                <a:gd name="connsiteY81" fmla="*/ 486271 h 2293671"/>
                <a:gd name="connsiteX82" fmla="*/ 1008232 w 2917172"/>
                <a:gd name="connsiteY82" fmla="*/ 514418 h 2293671"/>
                <a:gd name="connsiteX83" fmla="*/ 1036379 w 2917172"/>
                <a:gd name="connsiteY83" fmla="*/ 486271 h 2293671"/>
                <a:gd name="connsiteX84" fmla="*/ 1008232 w 2917172"/>
                <a:gd name="connsiteY84" fmla="*/ 458124 h 2293671"/>
                <a:gd name="connsiteX85" fmla="*/ 895643 w 2917172"/>
                <a:gd name="connsiteY85" fmla="*/ 458124 h 2293671"/>
                <a:gd name="connsiteX86" fmla="*/ 867496 w 2917172"/>
                <a:gd name="connsiteY86" fmla="*/ 486271 h 2293671"/>
                <a:gd name="connsiteX87" fmla="*/ 895643 w 2917172"/>
                <a:gd name="connsiteY87" fmla="*/ 514418 h 2293671"/>
                <a:gd name="connsiteX88" fmla="*/ 923790 w 2917172"/>
                <a:gd name="connsiteY88" fmla="*/ 486271 h 2293671"/>
                <a:gd name="connsiteX89" fmla="*/ 895643 w 2917172"/>
                <a:gd name="connsiteY89" fmla="*/ 458124 h 2293671"/>
                <a:gd name="connsiteX90" fmla="*/ 783055 w 2917172"/>
                <a:gd name="connsiteY90" fmla="*/ 458124 h 2293671"/>
                <a:gd name="connsiteX91" fmla="*/ 754908 w 2917172"/>
                <a:gd name="connsiteY91" fmla="*/ 486271 h 2293671"/>
                <a:gd name="connsiteX92" fmla="*/ 783055 w 2917172"/>
                <a:gd name="connsiteY92" fmla="*/ 514418 h 2293671"/>
                <a:gd name="connsiteX93" fmla="*/ 811202 w 2917172"/>
                <a:gd name="connsiteY93" fmla="*/ 486271 h 2293671"/>
                <a:gd name="connsiteX94" fmla="*/ 783055 w 2917172"/>
                <a:gd name="connsiteY94" fmla="*/ 458124 h 2293671"/>
                <a:gd name="connsiteX95" fmla="*/ 670467 w 2917172"/>
                <a:gd name="connsiteY95" fmla="*/ 458124 h 2293671"/>
                <a:gd name="connsiteX96" fmla="*/ 642320 w 2917172"/>
                <a:gd name="connsiteY96" fmla="*/ 486271 h 2293671"/>
                <a:gd name="connsiteX97" fmla="*/ 670467 w 2917172"/>
                <a:gd name="connsiteY97" fmla="*/ 514418 h 2293671"/>
                <a:gd name="connsiteX98" fmla="*/ 698614 w 2917172"/>
                <a:gd name="connsiteY98" fmla="*/ 486271 h 2293671"/>
                <a:gd name="connsiteX99" fmla="*/ 670467 w 2917172"/>
                <a:gd name="connsiteY99" fmla="*/ 458124 h 2293671"/>
                <a:gd name="connsiteX100" fmla="*/ 557878 w 2917172"/>
                <a:gd name="connsiteY100" fmla="*/ 458124 h 2293671"/>
                <a:gd name="connsiteX101" fmla="*/ 529732 w 2917172"/>
                <a:gd name="connsiteY101" fmla="*/ 486271 h 2293671"/>
                <a:gd name="connsiteX102" fmla="*/ 557878 w 2917172"/>
                <a:gd name="connsiteY102" fmla="*/ 514418 h 2293671"/>
                <a:gd name="connsiteX103" fmla="*/ 586025 w 2917172"/>
                <a:gd name="connsiteY103" fmla="*/ 486271 h 2293671"/>
                <a:gd name="connsiteX104" fmla="*/ 557878 w 2917172"/>
                <a:gd name="connsiteY104" fmla="*/ 458124 h 2293671"/>
                <a:gd name="connsiteX105" fmla="*/ 445290 w 2917172"/>
                <a:gd name="connsiteY105" fmla="*/ 458124 h 2293671"/>
                <a:gd name="connsiteX106" fmla="*/ 417143 w 2917172"/>
                <a:gd name="connsiteY106" fmla="*/ 486271 h 2293671"/>
                <a:gd name="connsiteX107" fmla="*/ 445290 w 2917172"/>
                <a:gd name="connsiteY107" fmla="*/ 514418 h 2293671"/>
                <a:gd name="connsiteX108" fmla="*/ 473437 w 2917172"/>
                <a:gd name="connsiteY108" fmla="*/ 486271 h 2293671"/>
                <a:gd name="connsiteX109" fmla="*/ 445290 w 2917172"/>
                <a:gd name="connsiteY109" fmla="*/ 458124 h 2293671"/>
                <a:gd name="connsiteX110" fmla="*/ 332701 w 2917172"/>
                <a:gd name="connsiteY110" fmla="*/ 458124 h 2293671"/>
                <a:gd name="connsiteX111" fmla="*/ 304554 w 2917172"/>
                <a:gd name="connsiteY111" fmla="*/ 486271 h 2293671"/>
                <a:gd name="connsiteX112" fmla="*/ 332701 w 2917172"/>
                <a:gd name="connsiteY112" fmla="*/ 514418 h 2293671"/>
                <a:gd name="connsiteX113" fmla="*/ 360848 w 2917172"/>
                <a:gd name="connsiteY113" fmla="*/ 486271 h 2293671"/>
                <a:gd name="connsiteX114" fmla="*/ 332701 w 2917172"/>
                <a:gd name="connsiteY114" fmla="*/ 458124 h 2293671"/>
                <a:gd name="connsiteX115" fmla="*/ 220113 w 2917172"/>
                <a:gd name="connsiteY115" fmla="*/ 458124 h 2293671"/>
                <a:gd name="connsiteX116" fmla="*/ 191966 w 2917172"/>
                <a:gd name="connsiteY116" fmla="*/ 486271 h 2293671"/>
                <a:gd name="connsiteX117" fmla="*/ 220113 w 2917172"/>
                <a:gd name="connsiteY117" fmla="*/ 514418 h 2293671"/>
                <a:gd name="connsiteX118" fmla="*/ 248260 w 2917172"/>
                <a:gd name="connsiteY118" fmla="*/ 486271 h 2293671"/>
                <a:gd name="connsiteX119" fmla="*/ 220113 w 2917172"/>
                <a:gd name="connsiteY119" fmla="*/ 458124 h 2293671"/>
                <a:gd name="connsiteX120" fmla="*/ 107525 w 2917172"/>
                <a:gd name="connsiteY120" fmla="*/ 458124 h 2293671"/>
                <a:gd name="connsiteX121" fmla="*/ 79378 w 2917172"/>
                <a:gd name="connsiteY121" fmla="*/ 486271 h 2293671"/>
                <a:gd name="connsiteX122" fmla="*/ 107525 w 2917172"/>
                <a:gd name="connsiteY122" fmla="*/ 514418 h 2293671"/>
                <a:gd name="connsiteX123" fmla="*/ 135672 w 2917172"/>
                <a:gd name="connsiteY123" fmla="*/ 486271 h 2293671"/>
                <a:gd name="connsiteX124" fmla="*/ 107525 w 2917172"/>
                <a:gd name="connsiteY124" fmla="*/ 458124 h 2293671"/>
                <a:gd name="connsiteX125" fmla="*/ 0 w 2917172"/>
                <a:gd name="connsiteY125" fmla="*/ 0 h 2293671"/>
                <a:gd name="connsiteX126" fmla="*/ 2916000 w 2917172"/>
                <a:gd name="connsiteY126" fmla="*/ 0 h 2293671"/>
                <a:gd name="connsiteX127" fmla="*/ 2916000 w 2917172"/>
                <a:gd name="connsiteY127" fmla="*/ 142874 h 2293671"/>
                <a:gd name="connsiteX128" fmla="*/ 2917172 w 2917172"/>
                <a:gd name="connsiteY128" fmla="*/ 142874 h 2293671"/>
                <a:gd name="connsiteX129" fmla="*/ 2917172 w 2917172"/>
                <a:gd name="connsiteY129" fmla="*/ 244204 h 2293671"/>
                <a:gd name="connsiteX130" fmla="*/ 2917172 w 2917172"/>
                <a:gd name="connsiteY130" fmla="*/ 304439 h 2293671"/>
                <a:gd name="connsiteX131" fmla="*/ 2917172 w 2917172"/>
                <a:gd name="connsiteY131" fmla="*/ 460222 h 2293671"/>
                <a:gd name="connsiteX132" fmla="*/ 2902334 w 2917172"/>
                <a:gd name="connsiteY132" fmla="*/ 466368 h 2293671"/>
                <a:gd name="connsiteX133" fmla="*/ 2894090 w 2917172"/>
                <a:gd name="connsiteY133" fmla="*/ 486271 h 2293671"/>
                <a:gd name="connsiteX134" fmla="*/ 2902334 w 2917172"/>
                <a:gd name="connsiteY134" fmla="*/ 506174 h 2293671"/>
                <a:gd name="connsiteX135" fmla="*/ 2917172 w 2917172"/>
                <a:gd name="connsiteY135" fmla="*/ 512321 h 2293671"/>
                <a:gd name="connsiteX136" fmla="*/ 2917172 w 2917172"/>
                <a:gd name="connsiteY136" fmla="*/ 2246668 h 2293671"/>
                <a:gd name="connsiteX137" fmla="*/ 2905193 w 2917172"/>
                <a:gd name="connsiteY137" fmla="*/ 2249087 h 2293671"/>
                <a:gd name="connsiteX138" fmla="*/ 2876883 w 2917172"/>
                <a:gd name="connsiteY138" fmla="*/ 2277398 h 2293671"/>
                <a:gd name="connsiteX139" fmla="*/ 2873597 w 2917172"/>
                <a:gd name="connsiteY139" fmla="*/ 2293671 h 2293671"/>
                <a:gd name="connsiteX140" fmla="*/ 2824605 w 2917172"/>
                <a:gd name="connsiteY140" fmla="*/ 2293671 h 2293671"/>
                <a:gd name="connsiteX141" fmla="*/ 2821320 w 2917172"/>
                <a:gd name="connsiteY141" fmla="*/ 2277398 h 2293671"/>
                <a:gd name="connsiteX142" fmla="*/ 2772302 w 2917172"/>
                <a:gd name="connsiteY142" fmla="*/ 2244906 h 2293671"/>
                <a:gd name="connsiteX143" fmla="*/ 2723284 w 2917172"/>
                <a:gd name="connsiteY143" fmla="*/ 2277398 h 2293671"/>
                <a:gd name="connsiteX144" fmla="*/ 2719998 w 2917172"/>
                <a:gd name="connsiteY144" fmla="*/ 2293671 h 2293671"/>
                <a:gd name="connsiteX145" fmla="*/ 2671010 w 2917172"/>
                <a:gd name="connsiteY145" fmla="*/ 2293671 h 2293671"/>
                <a:gd name="connsiteX146" fmla="*/ 2667725 w 2917172"/>
                <a:gd name="connsiteY146" fmla="*/ 2277398 h 2293671"/>
                <a:gd name="connsiteX147" fmla="*/ 2618707 w 2917172"/>
                <a:gd name="connsiteY147" fmla="*/ 2244906 h 2293671"/>
                <a:gd name="connsiteX148" fmla="*/ 2569690 w 2917172"/>
                <a:gd name="connsiteY148" fmla="*/ 2277398 h 2293671"/>
                <a:gd name="connsiteX149" fmla="*/ 2566404 w 2917172"/>
                <a:gd name="connsiteY149" fmla="*/ 2293671 h 2293671"/>
                <a:gd name="connsiteX150" fmla="*/ 2517416 w 2917172"/>
                <a:gd name="connsiteY150" fmla="*/ 2293671 h 2293671"/>
                <a:gd name="connsiteX151" fmla="*/ 2514131 w 2917172"/>
                <a:gd name="connsiteY151" fmla="*/ 2277398 h 2293671"/>
                <a:gd name="connsiteX152" fmla="*/ 2465113 w 2917172"/>
                <a:gd name="connsiteY152" fmla="*/ 2244906 h 2293671"/>
                <a:gd name="connsiteX153" fmla="*/ 2416095 w 2917172"/>
                <a:gd name="connsiteY153" fmla="*/ 2277398 h 2293671"/>
                <a:gd name="connsiteX154" fmla="*/ 2412810 w 2917172"/>
                <a:gd name="connsiteY154" fmla="*/ 2293671 h 2293671"/>
                <a:gd name="connsiteX155" fmla="*/ 2363821 w 2917172"/>
                <a:gd name="connsiteY155" fmla="*/ 2293671 h 2293671"/>
                <a:gd name="connsiteX156" fmla="*/ 2360536 w 2917172"/>
                <a:gd name="connsiteY156" fmla="*/ 2277398 h 2293671"/>
                <a:gd name="connsiteX157" fmla="*/ 2311518 w 2917172"/>
                <a:gd name="connsiteY157" fmla="*/ 2244906 h 2293671"/>
                <a:gd name="connsiteX158" fmla="*/ 2262501 w 2917172"/>
                <a:gd name="connsiteY158" fmla="*/ 2277398 h 2293671"/>
                <a:gd name="connsiteX159" fmla="*/ 2259215 w 2917172"/>
                <a:gd name="connsiteY159" fmla="*/ 2293671 h 2293671"/>
                <a:gd name="connsiteX160" fmla="*/ 2210227 w 2917172"/>
                <a:gd name="connsiteY160" fmla="*/ 2293671 h 2293671"/>
                <a:gd name="connsiteX161" fmla="*/ 2206941 w 2917172"/>
                <a:gd name="connsiteY161" fmla="*/ 2277398 h 2293671"/>
                <a:gd name="connsiteX162" fmla="*/ 2157923 w 2917172"/>
                <a:gd name="connsiteY162" fmla="*/ 2244906 h 2293671"/>
                <a:gd name="connsiteX163" fmla="*/ 2108906 w 2917172"/>
                <a:gd name="connsiteY163" fmla="*/ 2277398 h 2293671"/>
                <a:gd name="connsiteX164" fmla="*/ 2105620 w 2917172"/>
                <a:gd name="connsiteY164" fmla="*/ 2293671 h 2293671"/>
                <a:gd name="connsiteX165" fmla="*/ 2056632 w 2917172"/>
                <a:gd name="connsiteY165" fmla="*/ 2293671 h 2293671"/>
                <a:gd name="connsiteX166" fmla="*/ 2053346 w 2917172"/>
                <a:gd name="connsiteY166" fmla="*/ 2277398 h 2293671"/>
                <a:gd name="connsiteX167" fmla="*/ 2004329 w 2917172"/>
                <a:gd name="connsiteY167" fmla="*/ 2244906 h 2293671"/>
                <a:gd name="connsiteX168" fmla="*/ 1955312 w 2917172"/>
                <a:gd name="connsiteY168" fmla="*/ 2277398 h 2293671"/>
                <a:gd name="connsiteX169" fmla="*/ 1952026 w 2917172"/>
                <a:gd name="connsiteY169" fmla="*/ 2293671 h 2293671"/>
                <a:gd name="connsiteX170" fmla="*/ 1903038 w 2917172"/>
                <a:gd name="connsiteY170" fmla="*/ 2293671 h 2293671"/>
                <a:gd name="connsiteX171" fmla="*/ 1899752 w 2917172"/>
                <a:gd name="connsiteY171" fmla="*/ 2277398 h 2293671"/>
                <a:gd name="connsiteX172" fmla="*/ 1850734 w 2917172"/>
                <a:gd name="connsiteY172" fmla="*/ 2244906 h 2293671"/>
                <a:gd name="connsiteX173" fmla="*/ 1801717 w 2917172"/>
                <a:gd name="connsiteY173" fmla="*/ 2277398 h 2293671"/>
                <a:gd name="connsiteX174" fmla="*/ 1798431 w 2917172"/>
                <a:gd name="connsiteY174" fmla="*/ 2293671 h 2293671"/>
                <a:gd name="connsiteX175" fmla="*/ 1749443 w 2917172"/>
                <a:gd name="connsiteY175" fmla="*/ 2293671 h 2293671"/>
                <a:gd name="connsiteX176" fmla="*/ 1746158 w 2917172"/>
                <a:gd name="connsiteY176" fmla="*/ 2277398 h 2293671"/>
                <a:gd name="connsiteX177" fmla="*/ 1697140 w 2917172"/>
                <a:gd name="connsiteY177" fmla="*/ 2244906 h 2293671"/>
                <a:gd name="connsiteX178" fmla="*/ 1648123 w 2917172"/>
                <a:gd name="connsiteY178" fmla="*/ 2277398 h 2293671"/>
                <a:gd name="connsiteX179" fmla="*/ 1644837 w 2917172"/>
                <a:gd name="connsiteY179" fmla="*/ 2293671 h 2293671"/>
                <a:gd name="connsiteX180" fmla="*/ 1595849 w 2917172"/>
                <a:gd name="connsiteY180" fmla="*/ 2293671 h 2293671"/>
                <a:gd name="connsiteX181" fmla="*/ 1592563 w 2917172"/>
                <a:gd name="connsiteY181" fmla="*/ 2277398 h 2293671"/>
                <a:gd name="connsiteX182" fmla="*/ 1543545 w 2917172"/>
                <a:gd name="connsiteY182" fmla="*/ 2244906 h 2293671"/>
                <a:gd name="connsiteX183" fmla="*/ 1494528 w 2917172"/>
                <a:gd name="connsiteY183" fmla="*/ 2277398 h 2293671"/>
                <a:gd name="connsiteX184" fmla="*/ 1491242 w 2917172"/>
                <a:gd name="connsiteY184" fmla="*/ 2293671 h 2293671"/>
                <a:gd name="connsiteX185" fmla="*/ 1442254 w 2917172"/>
                <a:gd name="connsiteY185" fmla="*/ 2293671 h 2293671"/>
                <a:gd name="connsiteX186" fmla="*/ 1438969 w 2917172"/>
                <a:gd name="connsiteY186" fmla="*/ 2277398 h 2293671"/>
                <a:gd name="connsiteX187" fmla="*/ 1389951 w 2917172"/>
                <a:gd name="connsiteY187" fmla="*/ 2244906 h 2293671"/>
                <a:gd name="connsiteX188" fmla="*/ 1340933 w 2917172"/>
                <a:gd name="connsiteY188" fmla="*/ 2277398 h 2293671"/>
                <a:gd name="connsiteX189" fmla="*/ 1337648 w 2917172"/>
                <a:gd name="connsiteY189" fmla="*/ 2293671 h 2293671"/>
                <a:gd name="connsiteX190" fmla="*/ 1288659 w 2917172"/>
                <a:gd name="connsiteY190" fmla="*/ 2293671 h 2293671"/>
                <a:gd name="connsiteX191" fmla="*/ 1285374 w 2917172"/>
                <a:gd name="connsiteY191" fmla="*/ 2277398 h 2293671"/>
                <a:gd name="connsiteX192" fmla="*/ 1236356 w 2917172"/>
                <a:gd name="connsiteY192" fmla="*/ 2244906 h 2293671"/>
                <a:gd name="connsiteX193" fmla="*/ 1187339 w 2917172"/>
                <a:gd name="connsiteY193" fmla="*/ 2277398 h 2293671"/>
                <a:gd name="connsiteX194" fmla="*/ 1184053 w 2917172"/>
                <a:gd name="connsiteY194" fmla="*/ 2293671 h 2293671"/>
                <a:gd name="connsiteX195" fmla="*/ 1135065 w 2917172"/>
                <a:gd name="connsiteY195" fmla="*/ 2293671 h 2293671"/>
                <a:gd name="connsiteX196" fmla="*/ 1131780 w 2917172"/>
                <a:gd name="connsiteY196" fmla="*/ 2277398 h 2293671"/>
                <a:gd name="connsiteX197" fmla="*/ 1082762 w 2917172"/>
                <a:gd name="connsiteY197" fmla="*/ 2244906 h 2293671"/>
                <a:gd name="connsiteX198" fmla="*/ 1033744 w 2917172"/>
                <a:gd name="connsiteY198" fmla="*/ 2277398 h 2293671"/>
                <a:gd name="connsiteX199" fmla="*/ 1030458 w 2917172"/>
                <a:gd name="connsiteY199" fmla="*/ 2293671 h 2293671"/>
                <a:gd name="connsiteX200" fmla="*/ 981470 w 2917172"/>
                <a:gd name="connsiteY200" fmla="*/ 2293671 h 2293671"/>
                <a:gd name="connsiteX201" fmla="*/ 978185 w 2917172"/>
                <a:gd name="connsiteY201" fmla="*/ 2277398 h 2293671"/>
                <a:gd name="connsiteX202" fmla="*/ 929167 w 2917172"/>
                <a:gd name="connsiteY202" fmla="*/ 2244906 h 2293671"/>
                <a:gd name="connsiteX203" fmla="*/ 880150 w 2917172"/>
                <a:gd name="connsiteY203" fmla="*/ 2277398 h 2293671"/>
                <a:gd name="connsiteX204" fmla="*/ 876864 w 2917172"/>
                <a:gd name="connsiteY204" fmla="*/ 2293671 h 2293671"/>
                <a:gd name="connsiteX205" fmla="*/ 827876 w 2917172"/>
                <a:gd name="connsiteY205" fmla="*/ 2293671 h 2293671"/>
                <a:gd name="connsiteX206" fmla="*/ 824591 w 2917172"/>
                <a:gd name="connsiteY206" fmla="*/ 2277398 h 2293671"/>
                <a:gd name="connsiteX207" fmla="*/ 775573 w 2917172"/>
                <a:gd name="connsiteY207" fmla="*/ 2244906 h 2293671"/>
                <a:gd name="connsiteX208" fmla="*/ 726556 w 2917172"/>
                <a:gd name="connsiteY208" fmla="*/ 2277398 h 2293671"/>
                <a:gd name="connsiteX209" fmla="*/ 723270 w 2917172"/>
                <a:gd name="connsiteY209" fmla="*/ 2293671 h 2293671"/>
                <a:gd name="connsiteX210" fmla="*/ 674282 w 2917172"/>
                <a:gd name="connsiteY210" fmla="*/ 2293671 h 2293671"/>
                <a:gd name="connsiteX211" fmla="*/ 670997 w 2917172"/>
                <a:gd name="connsiteY211" fmla="*/ 2277398 h 2293671"/>
                <a:gd name="connsiteX212" fmla="*/ 621979 w 2917172"/>
                <a:gd name="connsiteY212" fmla="*/ 2244906 h 2293671"/>
                <a:gd name="connsiteX213" fmla="*/ 572961 w 2917172"/>
                <a:gd name="connsiteY213" fmla="*/ 2277398 h 2293671"/>
                <a:gd name="connsiteX214" fmla="*/ 569675 w 2917172"/>
                <a:gd name="connsiteY214" fmla="*/ 2293671 h 2293671"/>
                <a:gd name="connsiteX215" fmla="*/ 520687 w 2917172"/>
                <a:gd name="connsiteY215" fmla="*/ 2293671 h 2293671"/>
                <a:gd name="connsiteX216" fmla="*/ 517401 w 2917172"/>
                <a:gd name="connsiteY216" fmla="*/ 2277398 h 2293671"/>
                <a:gd name="connsiteX217" fmla="*/ 468384 w 2917172"/>
                <a:gd name="connsiteY217" fmla="*/ 2244906 h 2293671"/>
                <a:gd name="connsiteX218" fmla="*/ 419367 w 2917172"/>
                <a:gd name="connsiteY218" fmla="*/ 2277398 h 2293671"/>
                <a:gd name="connsiteX219" fmla="*/ 416081 w 2917172"/>
                <a:gd name="connsiteY219" fmla="*/ 2293671 h 2293671"/>
                <a:gd name="connsiteX220" fmla="*/ 367093 w 2917172"/>
                <a:gd name="connsiteY220" fmla="*/ 2293671 h 2293671"/>
                <a:gd name="connsiteX221" fmla="*/ 363807 w 2917172"/>
                <a:gd name="connsiteY221" fmla="*/ 2277398 h 2293671"/>
                <a:gd name="connsiteX222" fmla="*/ 314790 w 2917172"/>
                <a:gd name="connsiteY222" fmla="*/ 2244906 h 2293671"/>
                <a:gd name="connsiteX223" fmla="*/ 265772 w 2917172"/>
                <a:gd name="connsiteY223" fmla="*/ 2277398 h 2293671"/>
                <a:gd name="connsiteX224" fmla="*/ 262486 w 2917172"/>
                <a:gd name="connsiteY224" fmla="*/ 2293671 h 2293671"/>
                <a:gd name="connsiteX225" fmla="*/ 213498 w 2917172"/>
                <a:gd name="connsiteY225" fmla="*/ 2293671 h 2293671"/>
                <a:gd name="connsiteX226" fmla="*/ 210213 w 2917172"/>
                <a:gd name="connsiteY226" fmla="*/ 2277398 h 2293671"/>
                <a:gd name="connsiteX227" fmla="*/ 161196 w 2917172"/>
                <a:gd name="connsiteY227" fmla="*/ 2244906 h 2293671"/>
                <a:gd name="connsiteX228" fmla="*/ 112178 w 2917172"/>
                <a:gd name="connsiteY228" fmla="*/ 2277398 h 2293671"/>
                <a:gd name="connsiteX229" fmla="*/ 108892 w 2917172"/>
                <a:gd name="connsiteY229" fmla="*/ 2293671 h 2293671"/>
                <a:gd name="connsiteX230" fmla="*/ 59904 w 2917172"/>
                <a:gd name="connsiteY230" fmla="*/ 2293671 h 2293671"/>
                <a:gd name="connsiteX231" fmla="*/ 56618 w 2917172"/>
                <a:gd name="connsiteY231" fmla="*/ 2277398 h 2293671"/>
                <a:gd name="connsiteX232" fmla="*/ 7600 w 2917172"/>
                <a:gd name="connsiteY232" fmla="*/ 2244906 h 2293671"/>
                <a:gd name="connsiteX233" fmla="*/ 0 w 2917172"/>
                <a:gd name="connsiteY233" fmla="*/ 2246441 h 2293671"/>
                <a:gd name="connsiteX234" fmla="*/ 0 w 2917172"/>
                <a:gd name="connsiteY234" fmla="*/ 512321 h 2293671"/>
                <a:gd name="connsiteX235" fmla="*/ 14839 w 2917172"/>
                <a:gd name="connsiteY235" fmla="*/ 506174 h 2293671"/>
                <a:gd name="connsiteX236" fmla="*/ 23083 w 2917172"/>
                <a:gd name="connsiteY236" fmla="*/ 486271 h 2293671"/>
                <a:gd name="connsiteX237" fmla="*/ 14839 w 2917172"/>
                <a:gd name="connsiteY237" fmla="*/ 466368 h 2293671"/>
                <a:gd name="connsiteX238" fmla="*/ 0 w 2917172"/>
                <a:gd name="connsiteY238" fmla="*/ 460222 h 2293671"/>
                <a:gd name="connsiteX239" fmla="*/ 0 w 2917172"/>
                <a:gd name="connsiteY239" fmla="*/ 371475 h 2293671"/>
                <a:gd name="connsiteX240" fmla="*/ 0 w 2917172"/>
                <a:gd name="connsiteY240" fmla="*/ 304439 h 2293671"/>
                <a:gd name="connsiteX241" fmla="*/ 0 w 2917172"/>
                <a:gd name="connsiteY241" fmla="*/ 244204 h 2293671"/>
                <a:gd name="connsiteX242" fmla="*/ 0 w 2917172"/>
                <a:gd name="connsiteY242" fmla="*/ 142874 h 2293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917172" h="2293671">
                  <a:moveTo>
                    <a:pt x="2809648" y="458124"/>
                  </a:moveTo>
                  <a:cubicBezTo>
                    <a:pt x="2794103" y="458124"/>
                    <a:pt x="2781501" y="470726"/>
                    <a:pt x="2781501" y="486271"/>
                  </a:cubicBezTo>
                  <a:cubicBezTo>
                    <a:pt x="2781501" y="501817"/>
                    <a:pt x="2794103" y="514418"/>
                    <a:pt x="2809648" y="514418"/>
                  </a:cubicBezTo>
                  <a:cubicBezTo>
                    <a:pt x="2825193" y="514418"/>
                    <a:pt x="2837795" y="501817"/>
                    <a:pt x="2837795" y="486271"/>
                  </a:cubicBezTo>
                  <a:cubicBezTo>
                    <a:pt x="2837795" y="470726"/>
                    <a:pt x="2825193" y="458124"/>
                    <a:pt x="2809648" y="458124"/>
                  </a:cubicBezTo>
                  <a:close/>
                  <a:moveTo>
                    <a:pt x="2697060" y="458124"/>
                  </a:moveTo>
                  <a:cubicBezTo>
                    <a:pt x="2681514" y="458124"/>
                    <a:pt x="2668913" y="470726"/>
                    <a:pt x="2668913" y="486271"/>
                  </a:cubicBezTo>
                  <a:cubicBezTo>
                    <a:pt x="2668913" y="501817"/>
                    <a:pt x="2681514" y="514418"/>
                    <a:pt x="2697060" y="514418"/>
                  </a:cubicBezTo>
                  <a:cubicBezTo>
                    <a:pt x="2712605" y="514418"/>
                    <a:pt x="2725207" y="501817"/>
                    <a:pt x="2725207" y="486271"/>
                  </a:cubicBezTo>
                  <a:cubicBezTo>
                    <a:pt x="2725207" y="470726"/>
                    <a:pt x="2712605" y="458124"/>
                    <a:pt x="2697060" y="458124"/>
                  </a:cubicBezTo>
                  <a:close/>
                  <a:moveTo>
                    <a:pt x="2584471" y="458124"/>
                  </a:moveTo>
                  <a:cubicBezTo>
                    <a:pt x="2568926" y="458124"/>
                    <a:pt x="2556324" y="470726"/>
                    <a:pt x="2556324" y="486271"/>
                  </a:cubicBezTo>
                  <a:cubicBezTo>
                    <a:pt x="2556324" y="501817"/>
                    <a:pt x="2568926" y="514418"/>
                    <a:pt x="2584471" y="514418"/>
                  </a:cubicBezTo>
                  <a:cubicBezTo>
                    <a:pt x="2600016" y="514418"/>
                    <a:pt x="2612618" y="501817"/>
                    <a:pt x="2612618" y="486271"/>
                  </a:cubicBezTo>
                  <a:cubicBezTo>
                    <a:pt x="2612618" y="470726"/>
                    <a:pt x="2600016" y="458124"/>
                    <a:pt x="2584471" y="458124"/>
                  </a:cubicBezTo>
                  <a:close/>
                  <a:moveTo>
                    <a:pt x="2471883" y="458124"/>
                  </a:moveTo>
                  <a:cubicBezTo>
                    <a:pt x="2456337" y="458124"/>
                    <a:pt x="2443736" y="470726"/>
                    <a:pt x="2443736" y="486271"/>
                  </a:cubicBezTo>
                  <a:cubicBezTo>
                    <a:pt x="2443736" y="501817"/>
                    <a:pt x="2456337" y="514418"/>
                    <a:pt x="2471883" y="514418"/>
                  </a:cubicBezTo>
                  <a:cubicBezTo>
                    <a:pt x="2487428" y="514418"/>
                    <a:pt x="2500029" y="501817"/>
                    <a:pt x="2500029" y="486271"/>
                  </a:cubicBezTo>
                  <a:cubicBezTo>
                    <a:pt x="2500029" y="470726"/>
                    <a:pt x="2487428" y="458124"/>
                    <a:pt x="2471883" y="458124"/>
                  </a:cubicBezTo>
                  <a:close/>
                  <a:moveTo>
                    <a:pt x="2359294" y="458124"/>
                  </a:moveTo>
                  <a:cubicBezTo>
                    <a:pt x="2343749" y="458124"/>
                    <a:pt x="2331147" y="470726"/>
                    <a:pt x="2331147" y="486271"/>
                  </a:cubicBezTo>
                  <a:cubicBezTo>
                    <a:pt x="2331147" y="501817"/>
                    <a:pt x="2343749" y="514418"/>
                    <a:pt x="2359294" y="514418"/>
                  </a:cubicBezTo>
                  <a:cubicBezTo>
                    <a:pt x="2374839" y="514418"/>
                    <a:pt x="2387441" y="501817"/>
                    <a:pt x="2387441" y="486271"/>
                  </a:cubicBezTo>
                  <a:cubicBezTo>
                    <a:pt x="2387441" y="470726"/>
                    <a:pt x="2374839" y="458124"/>
                    <a:pt x="2359294" y="458124"/>
                  </a:cubicBezTo>
                  <a:close/>
                  <a:moveTo>
                    <a:pt x="2246705" y="458124"/>
                  </a:moveTo>
                  <a:cubicBezTo>
                    <a:pt x="2231160" y="458124"/>
                    <a:pt x="2218559" y="470726"/>
                    <a:pt x="2218559" y="486271"/>
                  </a:cubicBezTo>
                  <a:cubicBezTo>
                    <a:pt x="2218559" y="501817"/>
                    <a:pt x="2231160" y="514418"/>
                    <a:pt x="2246705" y="514418"/>
                  </a:cubicBezTo>
                  <a:cubicBezTo>
                    <a:pt x="2262251" y="514418"/>
                    <a:pt x="2274852" y="501817"/>
                    <a:pt x="2274852" y="486271"/>
                  </a:cubicBezTo>
                  <a:cubicBezTo>
                    <a:pt x="2274852" y="470726"/>
                    <a:pt x="2262251" y="458124"/>
                    <a:pt x="2246705" y="458124"/>
                  </a:cubicBezTo>
                  <a:close/>
                  <a:moveTo>
                    <a:pt x="2134117" y="458124"/>
                  </a:moveTo>
                  <a:cubicBezTo>
                    <a:pt x="2118572" y="458124"/>
                    <a:pt x="2105970" y="470726"/>
                    <a:pt x="2105970" y="486271"/>
                  </a:cubicBezTo>
                  <a:cubicBezTo>
                    <a:pt x="2105970" y="501817"/>
                    <a:pt x="2118572" y="514418"/>
                    <a:pt x="2134117" y="514418"/>
                  </a:cubicBezTo>
                  <a:cubicBezTo>
                    <a:pt x="2149662" y="514418"/>
                    <a:pt x="2162264" y="501817"/>
                    <a:pt x="2162264" y="486271"/>
                  </a:cubicBezTo>
                  <a:cubicBezTo>
                    <a:pt x="2162264" y="470726"/>
                    <a:pt x="2149662" y="458124"/>
                    <a:pt x="2134117" y="458124"/>
                  </a:cubicBezTo>
                  <a:close/>
                  <a:moveTo>
                    <a:pt x="2021528" y="458124"/>
                  </a:moveTo>
                  <a:cubicBezTo>
                    <a:pt x="2005983" y="458124"/>
                    <a:pt x="1993382" y="470726"/>
                    <a:pt x="1993382" y="486271"/>
                  </a:cubicBezTo>
                  <a:cubicBezTo>
                    <a:pt x="1993382" y="501817"/>
                    <a:pt x="2005983" y="514418"/>
                    <a:pt x="2021528" y="514418"/>
                  </a:cubicBezTo>
                  <a:cubicBezTo>
                    <a:pt x="2037074" y="514418"/>
                    <a:pt x="2049675" y="501817"/>
                    <a:pt x="2049675" y="486271"/>
                  </a:cubicBezTo>
                  <a:cubicBezTo>
                    <a:pt x="2049675" y="470726"/>
                    <a:pt x="2037074" y="458124"/>
                    <a:pt x="2021528" y="458124"/>
                  </a:cubicBezTo>
                  <a:close/>
                  <a:moveTo>
                    <a:pt x="1908940" y="458124"/>
                  </a:moveTo>
                  <a:cubicBezTo>
                    <a:pt x="1893395" y="458124"/>
                    <a:pt x="1880793" y="470726"/>
                    <a:pt x="1880793" y="486271"/>
                  </a:cubicBezTo>
                  <a:cubicBezTo>
                    <a:pt x="1880793" y="501817"/>
                    <a:pt x="1893395" y="514418"/>
                    <a:pt x="1908940" y="514418"/>
                  </a:cubicBezTo>
                  <a:cubicBezTo>
                    <a:pt x="1924485" y="514418"/>
                    <a:pt x="1937087" y="501817"/>
                    <a:pt x="1937087" y="486271"/>
                  </a:cubicBezTo>
                  <a:cubicBezTo>
                    <a:pt x="1937087" y="470726"/>
                    <a:pt x="1924485" y="458124"/>
                    <a:pt x="1908940" y="458124"/>
                  </a:cubicBezTo>
                  <a:close/>
                  <a:moveTo>
                    <a:pt x="1796351" y="458124"/>
                  </a:moveTo>
                  <a:cubicBezTo>
                    <a:pt x="1780806" y="458124"/>
                    <a:pt x="1768204" y="470726"/>
                    <a:pt x="1768204" y="486271"/>
                  </a:cubicBezTo>
                  <a:cubicBezTo>
                    <a:pt x="1768204" y="501817"/>
                    <a:pt x="1780806" y="514418"/>
                    <a:pt x="1796351" y="514418"/>
                  </a:cubicBezTo>
                  <a:cubicBezTo>
                    <a:pt x="1811897" y="514418"/>
                    <a:pt x="1824498" y="501817"/>
                    <a:pt x="1824498" y="486271"/>
                  </a:cubicBezTo>
                  <a:cubicBezTo>
                    <a:pt x="1824498" y="470726"/>
                    <a:pt x="1811897" y="458124"/>
                    <a:pt x="1796351" y="458124"/>
                  </a:cubicBezTo>
                  <a:close/>
                  <a:moveTo>
                    <a:pt x="1683763" y="458124"/>
                  </a:moveTo>
                  <a:cubicBezTo>
                    <a:pt x="1668218" y="458124"/>
                    <a:pt x="1655616" y="470726"/>
                    <a:pt x="1655616" y="486271"/>
                  </a:cubicBezTo>
                  <a:cubicBezTo>
                    <a:pt x="1655616" y="501817"/>
                    <a:pt x="1668218" y="514418"/>
                    <a:pt x="1683763" y="514418"/>
                  </a:cubicBezTo>
                  <a:cubicBezTo>
                    <a:pt x="1699308" y="514418"/>
                    <a:pt x="1711910" y="501817"/>
                    <a:pt x="1711910" y="486271"/>
                  </a:cubicBezTo>
                  <a:cubicBezTo>
                    <a:pt x="1711910" y="470726"/>
                    <a:pt x="1699308" y="458124"/>
                    <a:pt x="1683763" y="458124"/>
                  </a:cubicBezTo>
                  <a:close/>
                  <a:moveTo>
                    <a:pt x="1571174" y="458124"/>
                  </a:moveTo>
                  <a:cubicBezTo>
                    <a:pt x="1555629" y="458124"/>
                    <a:pt x="1543027" y="470726"/>
                    <a:pt x="1543027" y="486271"/>
                  </a:cubicBezTo>
                  <a:cubicBezTo>
                    <a:pt x="1543027" y="501817"/>
                    <a:pt x="1555629" y="514418"/>
                    <a:pt x="1571174" y="514418"/>
                  </a:cubicBezTo>
                  <a:cubicBezTo>
                    <a:pt x="1586720" y="514418"/>
                    <a:pt x="1599321" y="501817"/>
                    <a:pt x="1599321" y="486271"/>
                  </a:cubicBezTo>
                  <a:cubicBezTo>
                    <a:pt x="1599321" y="470726"/>
                    <a:pt x="1586720" y="458124"/>
                    <a:pt x="1571174" y="458124"/>
                  </a:cubicBezTo>
                  <a:close/>
                  <a:moveTo>
                    <a:pt x="1458586" y="458124"/>
                  </a:moveTo>
                  <a:cubicBezTo>
                    <a:pt x="1443041" y="458124"/>
                    <a:pt x="1430439" y="470726"/>
                    <a:pt x="1430439" y="486271"/>
                  </a:cubicBezTo>
                  <a:cubicBezTo>
                    <a:pt x="1430439" y="501817"/>
                    <a:pt x="1443041" y="514418"/>
                    <a:pt x="1458586" y="514418"/>
                  </a:cubicBezTo>
                  <a:cubicBezTo>
                    <a:pt x="1474131" y="514418"/>
                    <a:pt x="1486733" y="501817"/>
                    <a:pt x="1486733" y="486271"/>
                  </a:cubicBezTo>
                  <a:cubicBezTo>
                    <a:pt x="1486733" y="470726"/>
                    <a:pt x="1474131" y="458124"/>
                    <a:pt x="1458586" y="458124"/>
                  </a:cubicBezTo>
                  <a:close/>
                  <a:moveTo>
                    <a:pt x="1345997" y="458124"/>
                  </a:moveTo>
                  <a:cubicBezTo>
                    <a:pt x="1330452" y="458124"/>
                    <a:pt x="1317850" y="470726"/>
                    <a:pt x="1317850" y="486271"/>
                  </a:cubicBezTo>
                  <a:cubicBezTo>
                    <a:pt x="1317850" y="501817"/>
                    <a:pt x="1330452" y="514418"/>
                    <a:pt x="1345997" y="514418"/>
                  </a:cubicBezTo>
                  <a:cubicBezTo>
                    <a:pt x="1361543" y="514418"/>
                    <a:pt x="1374144" y="501817"/>
                    <a:pt x="1374144" y="486271"/>
                  </a:cubicBezTo>
                  <a:cubicBezTo>
                    <a:pt x="1374144" y="470726"/>
                    <a:pt x="1361543" y="458124"/>
                    <a:pt x="1345997" y="458124"/>
                  </a:cubicBezTo>
                  <a:close/>
                  <a:moveTo>
                    <a:pt x="1233409" y="458124"/>
                  </a:moveTo>
                  <a:cubicBezTo>
                    <a:pt x="1217863" y="458124"/>
                    <a:pt x="1205262" y="470726"/>
                    <a:pt x="1205262" y="486271"/>
                  </a:cubicBezTo>
                  <a:cubicBezTo>
                    <a:pt x="1205262" y="501817"/>
                    <a:pt x="1217863" y="514418"/>
                    <a:pt x="1233409" y="514418"/>
                  </a:cubicBezTo>
                  <a:cubicBezTo>
                    <a:pt x="1248954" y="514418"/>
                    <a:pt x="1261556" y="501817"/>
                    <a:pt x="1261556" y="486271"/>
                  </a:cubicBezTo>
                  <a:cubicBezTo>
                    <a:pt x="1261556" y="470726"/>
                    <a:pt x="1248954" y="458124"/>
                    <a:pt x="1233409" y="458124"/>
                  </a:cubicBezTo>
                  <a:close/>
                  <a:moveTo>
                    <a:pt x="1120820" y="458124"/>
                  </a:moveTo>
                  <a:cubicBezTo>
                    <a:pt x="1105275" y="458124"/>
                    <a:pt x="1092673" y="470726"/>
                    <a:pt x="1092673" y="486271"/>
                  </a:cubicBezTo>
                  <a:cubicBezTo>
                    <a:pt x="1092673" y="501817"/>
                    <a:pt x="1105275" y="514418"/>
                    <a:pt x="1120820" y="514418"/>
                  </a:cubicBezTo>
                  <a:cubicBezTo>
                    <a:pt x="1136365" y="514418"/>
                    <a:pt x="1148967" y="501817"/>
                    <a:pt x="1148967" y="486271"/>
                  </a:cubicBezTo>
                  <a:cubicBezTo>
                    <a:pt x="1148967" y="470726"/>
                    <a:pt x="1136365" y="458124"/>
                    <a:pt x="1120820" y="458124"/>
                  </a:cubicBezTo>
                  <a:close/>
                  <a:moveTo>
                    <a:pt x="1008232" y="458124"/>
                  </a:moveTo>
                  <a:cubicBezTo>
                    <a:pt x="992686" y="458124"/>
                    <a:pt x="980085" y="470726"/>
                    <a:pt x="980085" y="486271"/>
                  </a:cubicBezTo>
                  <a:cubicBezTo>
                    <a:pt x="980085" y="501817"/>
                    <a:pt x="992686" y="514418"/>
                    <a:pt x="1008232" y="514418"/>
                  </a:cubicBezTo>
                  <a:cubicBezTo>
                    <a:pt x="1023777" y="514418"/>
                    <a:pt x="1036379" y="501817"/>
                    <a:pt x="1036379" y="486271"/>
                  </a:cubicBezTo>
                  <a:cubicBezTo>
                    <a:pt x="1036379" y="470726"/>
                    <a:pt x="1023777" y="458124"/>
                    <a:pt x="1008232" y="458124"/>
                  </a:cubicBezTo>
                  <a:close/>
                  <a:moveTo>
                    <a:pt x="895643" y="458124"/>
                  </a:moveTo>
                  <a:cubicBezTo>
                    <a:pt x="880098" y="458124"/>
                    <a:pt x="867496" y="470726"/>
                    <a:pt x="867496" y="486271"/>
                  </a:cubicBezTo>
                  <a:cubicBezTo>
                    <a:pt x="867496" y="501817"/>
                    <a:pt x="880098" y="514418"/>
                    <a:pt x="895643" y="514418"/>
                  </a:cubicBezTo>
                  <a:cubicBezTo>
                    <a:pt x="911188" y="514418"/>
                    <a:pt x="923790" y="501817"/>
                    <a:pt x="923790" y="486271"/>
                  </a:cubicBezTo>
                  <a:cubicBezTo>
                    <a:pt x="923790" y="470726"/>
                    <a:pt x="911188" y="458124"/>
                    <a:pt x="895643" y="458124"/>
                  </a:cubicBezTo>
                  <a:close/>
                  <a:moveTo>
                    <a:pt x="783055" y="458124"/>
                  </a:moveTo>
                  <a:cubicBezTo>
                    <a:pt x="767510" y="458124"/>
                    <a:pt x="754908" y="470726"/>
                    <a:pt x="754908" y="486271"/>
                  </a:cubicBezTo>
                  <a:cubicBezTo>
                    <a:pt x="754908" y="501817"/>
                    <a:pt x="767510" y="514418"/>
                    <a:pt x="783055" y="514418"/>
                  </a:cubicBezTo>
                  <a:cubicBezTo>
                    <a:pt x="798600" y="514418"/>
                    <a:pt x="811202" y="501817"/>
                    <a:pt x="811202" y="486271"/>
                  </a:cubicBezTo>
                  <a:cubicBezTo>
                    <a:pt x="811202" y="470726"/>
                    <a:pt x="798600" y="458124"/>
                    <a:pt x="783055" y="458124"/>
                  </a:cubicBezTo>
                  <a:close/>
                  <a:moveTo>
                    <a:pt x="670467" y="458124"/>
                  </a:moveTo>
                  <a:cubicBezTo>
                    <a:pt x="654922" y="458124"/>
                    <a:pt x="642320" y="470726"/>
                    <a:pt x="642320" y="486271"/>
                  </a:cubicBezTo>
                  <a:cubicBezTo>
                    <a:pt x="642320" y="501817"/>
                    <a:pt x="654922" y="514418"/>
                    <a:pt x="670467" y="514418"/>
                  </a:cubicBezTo>
                  <a:cubicBezTo>
                    <a:pt x="686012" y="514418"/>
                    <a:pt x="698614" y="501817"/>
                    <a:pt x="698614" y="486271"/>
                  </a:cubicBezTo>
                  <a:cubicBezTo>
                    <a:pt x="698614" y="470726"/>
                    <a:pt x="686012" y="458124"/>
                    <a:pt x="670467" y="458124"/>
                  </a:cubicBezTo>
                  <a:close/>
                  <a:moveTo>
                    <a:pt x="557878" y="458124"/>
                  </a:moveTo>
                  <a:cubicBezTo>
                    <a:pt x="542333" y="458124"/>
                    <a:pt x="529732" y="470726"/>
                    <a:pt x="529732" y="486271"/>
                  </a:cubicBezTo>
                  <a:cubicBezTo>
                    <a:pt x="529732" y="501817"/>
                    <a:pt x="542333" y="514418"/>
                    <a:pt x="557878" y="514418"/>
                  </a:cubicBezTo>
                  <a:cubicBezTo>
                    <a:pt x="573423" y="514418"/>
                    <a:pt x="586025" y="501817"/>
                    <a:pt x="586025" y="486271"/>
                  </a:cubicBezTo>
                  <a:cubicBezTo>
                    <a:pt x="586025" y="470726"/>
                    <a:pt x="573423" y="458124"/>
                    <a:pt x="557878" y="458124"/>
                  </a:cubicBezTo>
                  <a:close/>
                  <a:moveTo>
                    <a:pt x="445290" y="458124"/>
                  </a:moveTo>
                  <a:cubicBezTo>
                    <a:pt x="429744" y="458124"/>
                    <a:pt x="417143" y="470726"/>
                    <a:pt x="417143" y="486271"/>
                  </a:cubicBezTo>
                  <a:cubicBezTo>
                    <a:pt x="417143" y="501817"/>
                    <a:pt x="429744" y="514418"/>
                    <a:pt x="445290" y="514418"/>
                  </a:cubicBezTo>
                  <a:cubicBezTo>
                    <a:pt x="460836" y="514418"/>
                    <a:pt x="473437" y="501817"/>
                    <a:pt x="473437" y="486271"/>
                  </a:cubicBezTo>
                  <a:cubicBezTo>
                    <a:pt x="473437" y="470726"/>
                    <a:pt x="460836" y="458124"/>
                    <a:pt x="445290" y="458124"/>
                  </a:cubicBezTo>
                  <a:close/>
                  <a:moveTo>
                    <a:pt x="332701" y="458124"/>
                  </a:moveTo>
                  <a:cubicBezTo>
                    <a:pt x="317156" y="458124"/>
                    <a:pt x="304554" y="470726"/>
                    <a:pt x="304554" y="486271"/>
                  </a:cubicBezTo>
                  <a:cubicBezTo>
                    <a:pt x="304554" y="501817"/>
                    <a:pt x="317156" y="514418"/>
                    <a:pt x="332701" y="514418"/>
                  </a:cubicBezTo>
                  <a:cubicBezTo>
                    <a:pt x="348247" y="514418"/>
                    <a:pt x="360848" y="501817"/>
                    <a:pt x="360848" y="486271"/>
                  </a:cubicBezTo>
                  <a:cubicBezTo>
                    <a:pt x="360848" y="470726"/>
                    <a:pt x="348247" y="458124"/>
                    <a:pt x="332701" y="458124"/>
                  </a:cubicBezTo>
                  <a:close/>
                  <a:moveTo>
                    <a:pt x="220113" y="458124"/>
                  </a:moveTo>
                  <a:cubicBezTo>
                    <a:pt x="204568" y="458124"/>
                    <a:pt x="191966" y="470726"/>
                    <a:pt x="191966" y="486271"/>
                  </a:cubicBezTo>
                  <a:cubicBezTo>
                    <a:pt x="191966" y="501817"/>
                    <a:pt x="204568" y="514418"/>
                    <a:pt x="220113" y="514418"/>
                  </a:cubicBezTo>
                  <a:cubicBezTo>
                    <a:pt x="235659" y="514418"/>
                    <a:pt x="248260" y="501817"/>
                    <a:pt x="248260" y="486271"/>
                  </a:cubicBezTo>
                  <a:cubicBezTo>
                    <a:pt x="248260" y="470726"/>
                    <a:pt x="235659" y="458124"/>
                    <a:pt x="220113" y="458124"/>
                  </a:cubicBezTo>
                  <a:close/>
                  <a:moveTo>
                    <a:pt x="107525" y="458124"/>
                  </a:moveTo>
                  <a:cubicBezTo>
                    <a:pt x="91980" y="458124"/>
                    <a:pt x="79378" y="470726"/>
                    <a:pt x="79378" y="486271"/>
                  </a:cubicBezTo>
                  <a:cubicBezTo>
                    <a:pt x="79378" y="501817"/>
                    <a:pt x="91980" y="514418"/>
                    <a:pt x="107525" y="514418"/>
                  </a:cubicBezTo>
                  <a:cubicBezTo>
                    <a:pt x="123070" y="514418"/>
                    <a:pt x="135672" y="501817"/>
                    <a:pt x="135672" y="486271"/>
                  </a:cubicBezTo>
                  <a:cubicBezTo>
                    <a:pt x="135672" y="470726"/>
                    <a:pt x="123070" y="458124"/>
                    <a:pt x="107525" y="458124"/>
                  </a:cubicBezTo>
                  <a:close/>
                  <a:moveTo>
                    <a:pt x="0" y="0"/>
                  </a:moveTo>
                  <a:lnTo>
                    <a:pt x="2916000" y="0"/>
                  </a:lnTo>
                  <a:lnTo>
                    <a:pt x="2916000" y="142874"/>
                  </a:lnTo>
                  <a:lnTo>
                    <a:pt x="2917172" y="142874"/>
                  </a:lnTo>
                  <a:lnTo>
                    <a:pt x="2917172" y="244204"/>
                  </a:lnTo>
                  <a:lnTo>
                    <a:pt x="2917172" y="304439"/>
                  </a:lnTo>
                  <a:lnTo>
                    <a:pt x="2917172" y="460222"/>
                  </a:lnTo>
                  <a:lnTo>
                    <a:pt x="2902334" y="466368"/>
                  </a:lnTo>
                  <a:cubicBezTo>
                    <a:pt x="2897241" y="471462"/>
                    <a:pt x="2894090" y="478499"/>
                    <a:pt x="2894090" y="486271"/>
                  </a:cubicBezTo>
                  <a:cubicBezTo>
                    <a:pt x="2894090" y="494044"/>
                    <a:pt x="2897241" y="501081"/>
                    <a:pt x="2902334" y="506174"/>
                  </a:cubicBezTo>
                  <a:lnTo>
                    <a:pt x="2917172" y="512321"/>
                  </a:lnTo>
                  <a:lnTo>
                    <a:pt x="2917172" y="2246668"/>
                  </a:lnTo>
                  <a:lnTo>
                    <a:pt x="2905193" y="2249087"/>
                  </a:lnTo>
                  <a:cubicBezTo>
                    <a:pt x="2892464" y="2254471"/>
                    <a:pt x="2882267" y="2264668"/>
                    <a:pt x="2876883" y="2277398"/>
                  </a:cubicBezTo>
                  <a:lnTo>
                    <a:pt x="2873597" y="2293671"/>
                  </a:lnTo>
                  <a:lnTo>
                    <a:pt x="2824605" y="2293671"/>
                  </a:lnTo>
                  <a:lnTo>
                    <a:pt x="2821320" y="2277398"/>
                  </a:lnTo>
                  <a:cubicBezTo>
                    <a:pt x="2813243" y="2258304"/>
                    <a:pt x="2794337" y="2244906"/>
                    <a:pt x="2772302" y="2244906"/>
                  </a:cubicBezTo>
                  <a:cubicBezTo>
                    <a:pt x="2750266" y="2244906"/>
                    <a:pt x="2731360" y="2258304"/>
                    <a:pt x="2723284" y="2277398"/>
                  </a:cubicBezTo>
                  <a:lnTo>
                    <a:pt x="2719998" y="2293671"/>
                  </a:lnTo>
                  <a:lnTo>
                    <a:pt x="2671010" y="2293671"/>
                  </a:lnTo>
                  <a:lnTo>
                    <a:pt x="2667725" y="2277398"/>
                  </a:lnTo>
                  <a:cubicBezTo>
                    <a:pt x="2659649" y="2258304"/>
                    <a:pt x="2640742" y="2244906"/>
                    <a:pt x="2618707" y="2244906"/>
                  </a:cubicBezTo>
                  <a:cubicBezTo>
                    <a:pt x="2596672" y="2244906"/>
                    <a:pt x="2577766" y="2258304"/>
                    <a:pt x="2569690" y="2277398"/>
                  </a:cubicBezTo>
                  <a:lnTo>
                    <a:pt x="2566404" y="2293671"/>
                  </a:lnTo>
                  <a:lnTo>
                    <a:pt x="2517416" y="2293671"/>
                  </a:lnTo>
                  <a:lnTo>
                    <a:pt x="2514131" y="2277398"/>
                  </a:lnTo>
                  <a:cubicBezTo>
                    <a:pt x="2506054" y="2258304"/>
                    <a:pt x="2487148" y="2244906"/>
                    <a:pt x="2465113" y="2244906"/>
                  </a:cubicBezTo>
                  <a:cubicBezTo>
                    <a:pt x="2443077" y="2244906"/>
                    <a:pt x="2424171" y="2258304"/>
                    <a:pt x="2416095" y="2277398"/>
                  </a:cubicBezTo>
                  <a:lnTo>
                    <a:pt x="2412810" y="2293671"/>
                  </a:lnTo>
                  <a:lnTo>
                    <a:pt x="2363821" y="2293671"/>
                  </a:lnTo>
                  <a:lnTo>
                    <a:pt x="2360536" y="2277398"/>
                  </a:lnTo>
                  <a:cubicBezTo>
                    <a:pt x="2352460" y="2258304"/>
                    <a:pt x="2333553" y="2244906"/>
                    <a:pt x="2311518" y="2244906"/>
                  </a:cubicBezTo>
                  <a:cubicBezTo>
                    <a:pt x="2289483" y="2244906"/>
                    <a:pt x="2270577" y="2258304"/>
                    <a:pt x="2262501" y="2277398"/>
                  </a:cubicBezTo>
                  <a:lnTo>
                    <a:pt x="2259215" y="2293671"/>
                  </a:lnTo>
                  <a:lnTo>
                    <a:pt x="2210227" y="2293671"/>
                  </a:lnTo>
                  <a:lnTo>
                    <a:pt x="2206941" y="2277398"/>
                  </a:lnTo>
                  <a:cubicBezTo>
                    <a:pt x="2198865" y="2258304"/>
                    <a:pt x="2179959" y="2244906"/>
                    <a:pt x="2157923" y="2244906"/>
                  </a:cubicBezTo>
                  <a:cubicBezTo>
                    <a:pt x="2135888" y="2244906"/>
                    <a:pt x="2116982" y="2258304"/>
                    <a:pt x="2108906" y="2277398"/>
                  </a:cubicBezTo>
                  <a:lnTo>
                    <a:pt x="2105620" y="2293671"/>
                  </a:lnTo>
                  <a:lnTo>
                    <a:pt x="2056632" y="2293671"/>
                  </a:lnTo>
                  <a:lnTo>
                    <a:pt x="2053346" y="2277398"/>
                  </a:lnTo>
                  <a:cubicBezTo>
                    <a:pt x="2045271" y="2258304"/>
                    <a:pt x="2026364" y="2244906"/>
                    <a:pt x="2004329" y="2244906"/>
                  </a:cubicBezTo>
                  <a:cubicBezTo>
                    <a:pt x="1982294" y="2244906"/>
                    <a:pt x="1963387" y="2258304"/>
                    <a:pt x="1955312" y="2277398"/>
                  </a:cubicBezTo>
                  <a:lnTo>
                    <a:pt x="1952026" y="2293671"/>
                  </a:lnTo>
                  <a:lnTo>
                    <a:pt x="1903038" y="2293671"/>
                  </a:lnTo>
                  <a:lnTo>
                    <a:pt x="1899752" y="2277398"/>
                  </a:lnTo>
                  <a:cubicBezTo>
                    <a:pt x="1891676" y="2258304"/>
                    <a:pt x="1872770" y="2244906"/>
                    <a:pt x="1850734" y="2244906"/>
                  </a:cubicBezTo>
                  <a:cubicBezTo>
                    <a:pt x="1828699" y="2244906"/>
                    <a:pt x="1809793" y="2258304"/>
                    <a:pt x="1801717" y="2277398"/>
                  </a:cubicBezTo>
                  <a:lnTo>
                    <a:pt x="1798431" y="2293671"/>
                  </a:lnTo>
                  <a:lnTo>
                    <a:pt x="1749443" y="2293671"/>
                  </a:lnTo>
                  <a:lnTo>
                    <a:pt x="1746158" y="2277398"/>
                  </a:lnTo>
                  <a:cubicBezTo>
                    <a:pt x="1738081" y="2258304"/>
                    <a:pt x="1719175" y="2244906"/>
                    <a:pt x="1697140" y="2244906"/>
                  </a:cubicBezTo>
                  <a:cubicBezTo>
                    <a:pt x="1675105" y="2244906"/>
                    <a:pt x="1656198" y="2258304"/>
                    <a:pt x="1648123" y="2277398"/>
                  </a:cubicBezTo>
                  <a:lnTo>
                    <a:pt x="1644837" y="2293671"/>
                  </a:lnTo>
                  <a:lnTo>
                    <a:pt x="1595849" y="2293671"/>
                  </a:lnTo>
                  <a:lnTo>
                    <a:pt x="1592563" y="2277398"/>
                  </a:lnTo>
                  <a:cubicBezTo>
                    <a:pt x="1584487" y="2258304"/>
                    <a:pt x="1565581" y="2244906"/>
                    <a:pt x="1543545" y="2244906"/>
                  </a:cubicBezTo>
                  <a:cubicBezTo>
                    <a:pt x="1521510" y="2244906"/>
                    <a:pt x="1502604" y="2258304"/>
                    <a:pt x="1494528" y="2277398"/>
                  </a:cubicBezTo>
                  <a:lnTo>
                    <a:pt x="1491242" y="2293671"/>
                  </a:lnTo>
                  <a:lnTo>
                    <a:pt x="1442254" y="2293671"/>
                  </a:lnTo>
                  <a:lnTo>
                    <a:pt x="1438969" y="2277398"/>
                  </a:lnTo>
                  <a:cubicBezTo>
                    <a:pt x="1430892" y="2258304"/>
                    <a:pt x="1411986" y="2244906"/>
                    <a:pt x="1389951" y="2244906"/>
                  </a:cubicBezTo>
                  <a:cubicBezTo>
                    <a:pt x="1367916" y="2244906"/>
                    <a:pt x="1349009" y="2258304"/>
                    <a:pt x="1340933" y="2277398"/>
                  </a:cubicBezTo>
                  <a:lnTo>
                    <a:pt x="1337648" y="2293671"/>
                  </a:lnTo>
                  <a:lnTo>
                    <a:pt x="1288659" y="2293671"/>
                  </a:lnTo>
                  <a:lnTo>
                    <a:pt x="1285374" y="2277398"/>
                  </a:lnTo>
                  <a:cubicBezTo>
                    <a:pt x="1277298" y="2258304"/>
                    <a:pt x="1258391" y="2244906"/>
                    <a:pt x="1236356" y="2244906"/>
                  </a:cubicBezTo>
                  <a:cubicBezTo>
                    <a:pt x="1214321" y="2244906"/>
                    <a:pt x="1195415" y="2258304"/>
                    <a:pt x="1187339" y="2277398"/>
                  </a:cubicBezTo>
                  <a:lnTo>
                    <a:pt x="1184053" y="2293671"/>
                  </a:lnTo>
                  <a:lnTo>
                    <a:pt x="1135065" y="2293671"/>
                  </a:lnTo>
                  <a:lnTo>
                    <a:pt x="1131780" y="2277398"/>
                  </a:lnTo>
                  <a:cubicBezTo>
                    <a:pt x="1123703" y="2258304"/>
                    <a:pt x="1104797" y="2244906"/>
                    <a:pt x="1082762" y="2244906"/>
                  </a:cubicBezTo>
                  <a:cubicBezTo>
                    <a:pt x="1060726" y="2244906"/>
                    <a:pt x="1041820" y="2258304"/>
                    <a:pt x="1033744" y="2277398"/>
                  </a:cubicBezTo>
                  <a:lnTo>
                    <a:pt x="1030458" y="2293671"/>
                  </a:lnTo>
                  <a:lnTo>
                    <a:pt x="981470" y="2293671"/>
                  </a:lnTo>
                  <a:lnTo>
                    <a:pt x="978185" y="2277398"/>
                  </a:lnTo>
                  <a:cubicBezTo>
                    <a:pt x="970109" y="2258304"/>
                    <a:pt x="951202" y="2244906"/>
                    <a:pt x="929167" y="2244906"/>
                  </a:cubicBezTo>
                  <a:cubicBezTo>
                    <a:pt x="907132" y="2244906"/>
                    <a:pt x="888226" y="2258304"/>
                    <a:pt x="880150" y="2277398"/>
                  </a:cubicBezTo>
                  <a:lnTo>
                    <a:pt x="876864" y="2293671"/>
                  </a:lnTo>
                  <a:lnTo>
                    <a:pt x="827876" y="2293671"/>
                  </a:lnTo>
                  <a:lnTo>
                    <a:pt x="824591" y="2277398"/>
                  </a:lnTo>
                  <a:cubicBezTo>
                    <a:pt x="816514" y="2258304"/>
                    <a:pt x="797608" y="2244906"/>
                    <a:pt x="775573" y="2244906"/>
                  </a:cubicBezTo>
                  <a:cubicBezTo>
                    <a:pt x="753538" y="2244906"/>
                    <a:pt x="734632" y="2258304"/>
                    <a:pt x="726556" y="2277398"/>
                  </a:cubicBezTo>
                  <a:lnTo>
                    <a:pt x="723270" y="2293671"/>
                  </a:lnTo>
                  <a:lnTo>
                    <a:pt x="674282" y="2293671"/>
                  </a:lnTo>
                  <a:lnTo>
                    <a:pt x="670997" y="2277398"/>
                  </a:lnTo>
                  <a:cubicBezTo>
                    <a:pt x="662920" y="2258304"/>
                    <a:pt x="644014" y="2244906"/>
                    <a:pt x="621979" y="2244906"/>
                  </a:cubicBezTo>
                  <a:cubicBezTo>
                    <a:pt x="599943" y="2244906"/>
                    <a:pt x="581037" y="2258304"/>
                    <a:pt x="572961" y="2277398"/>
                  </a:cubicBezTo>
                  <a:lnTo>
                    <a:pt x="569675" y="2293671"/>
                  </a:lnTo>
                  <a:lnTo>
                    <a:pt x="520687" y="2293671"/>
                  </a:lnTo>
                  <a:lnTo>
                    <a:pt x="517401" y="2277398"/>
                  </a:lnTo>
                  <a:cubicBezTo>
                    <a:pt x="509326" y="2258304"/>
                    <a:pt x="490419" y="2244906"/>
                    <a:pt x="468384" y="2244906"/>
                  </a:cubicBezTo>
                  <a:cubicBezTo>
                    <a:pt x="446349" y="2244906"/>
                    <a:pt x="427443" y="2258304"/>
                    <a:pt x="419367" y="2277398"/>
                  </a:cubicBezTo>
                  <a:lnTo>
                    <a:pt x="416081" y="2293671"/>
                  </a:lnTo>
                  <a:lnTo>
                    <a:pt x="367093" y="2293671"/>
                  </a:lnTo>
                  <a:lnTo>
                    <a:pt x="363807" y="2277398"/>
                  </a:lnTo>
                  <a:cubicBezTo>
                    <a:pt x="355731" y="2258304"/>
                    <a:pt x="336825" y="2244906"/>
                    <a:pt x="314790" y="2244906"/>
                  </a:cubicBezTo>
                  <a:cubicBezTo>
                    <a:pt x="292754" y="2244906"/>
                    <a:pt x="273848" y="2258304"/>
                    <a:pt x="265772" y="2277398"/>
                  </a:cubicBezTo>
                  <a:lnTo>
                    <a:pt x="262486" y="2293671"/>
                  </a:lnTo>
                  <a:lnTo>
                    <a:pt x="213498" y="2293671"/>
                  </a:lnTo>
                  <a:lnTo>
                    <a:pt x="210213" y="2277398"/>
                  </a:lnTo>
                  <a:cubicBezTo>
                    <a:pt x="202137" y="2258304"/>
                    <a:pt x="183230" y="2244906"/>
                    <a:pt x="161196" y="2244906"/>
                  </a:cubicBezTo>
                  <a:cubicBezTo>
                    <a:pt x="139160" y="2244906"/>
                    <a:pt x="120254" y="2258304"/>
                    <a:pt x="112178" y="2277398"/>
                  </a:cubicBezTo>
                  <a:lnTo>
                    <a:pt x="108892" y="2293671"/>
                  </a:lnTo>
                  <a:lnTo>
                    <a:pt x="59904" y="2293671"/>
                  </a:lnTo>
                  <a:lnTo>
                    <a:pt x="56618" y="2277398"/>
                  </a:lnTo>
                  <a:cubicBezTo>
                    <a:pt x="48542" y="2258304"/>
                    <a:pt x="29636" y="2244906"/>
                    <a:pt x="7600" y="2244906"/>
                  </a:cubicBezTo>
                  <a:lnTo>
                    <a:pt x="0" y="2246441"/>
                  </a:lnTo>
                  <a:lnTo>
                    <a:pt x="0" y="512321"/>
                  </a:lnTo>
                  <a:lnTo>
                    <a:pt x="14839" y="506174"/>
                  </a:lnTo>
                  <a:cubicBezTo>
                    <a:pt x="19933" y="501081"/>
                    <a:pt x="23083" y="494044"/>
                    <a:pt x="23083" y="486271"/>
                  </a:cubicBezTo>
                  <a:cubicBezTo>
                    <a:pt x="23083" y="478499"/>
                    <a:pt x="19933" y="471462"/>
                    <a:pt x="14839" y="466368"/>
                  </a:cubicBezTo>
                  <a:lnTo>
                    <a:pt x="0" y="460222"/>
                  </a:lnTo>
                  <a:lnTo>
                    <a:pt x="0" y="371475"/>
                  </a:lnTo>
                  <a:lnTo>
                    <a:pt x="0" y="304439"/>
                  </a:lnTo>
                  <a:lnTo>
                    <a:pt x="0" y="244204"/>
                  </a:lnTo>
                  <a:lnTo>
                    <a:pt x="0" y="142874"/>
                  </a:lnTo>
                  <a:close/>
                </a:path>
              </a:pathLst>
            </a:custGeom>
            <a:solidFill>
              <a:srgbClr val="FEFFFF"/>
            </a:solidFill>
            <a:ln w="3175">
              <a:solidFill>
                <a:srgbClr val="E1E2E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ES" altLang="zh-CN" sz="20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Ruta de encomienda</a:t>
              </a:r>
              <a:endParaRPr lang="es-ES" altLang="zh-CN" sz="2000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860374" y="3389122"/>
              <a:ext cx="2746040" cy="15756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rgbClr val="FEFFFF"/>
                  </a:solidFill>
                </a:rPr>
                <a:t>LOREM IPSUM DOLOR</a:t>
              </a:r>
              <a:endParaRPr lang="zh-CN" altLang="en-US" dirty="0">
                <a:solidFill>
                  <a:srgbClr val="FEFFFF"/>
                </a:solidFill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4"/>
            </p:custDataLst>
          </p:nvPr>
        </p:nvGrpSpPr>
        <p:grpSpPr>
          <a:xfrm>
            <a:off x="4594860" y="2202180"/>
            <a:ext cx="3260725" cy="1972310"/>
            <a:chOff x="775376" y="2790827"/>
            <a:chExt cx="2917172" cy="2293674"/>
          </a:xfrm>
        </p:grpSpPr>
        <p:sp>
          <p:nvSpPr>
            <p:cNvPr id="25" name="任意多边形 24"/>
            <p:cNvSpPr/>
            <p:nvPr>
              <p:custDataLst>
                <p:tags r:id="rId5"/>
              </p:custDataLst>
            </p:nvPr>
          </p:nvSpPr>
          <p:spPr>
            <a:xfrm>
              <a:off x="775376" y="2790827"/>
              <a:ext cx="2917172" cy="2293674"/>
            </a:xfrm>
            <a:custGeom>
              <a:avLst/>
              <a:gdLst>
                <a:gd name="connsiteX0" fmla="*/ 2809648 w 2917172"/>
                <a:gd name="connsiteY0" fmla="*/ 458124 h 2293671"/>
                <a:gd name="connsiteX1" fmla="*/ 2781501 w 2917172"/>
                <a:gd name="connsiteY1" fmla="*/ 486271 h 2293671"/>
                <a:gd name="connsiteX2" fmla="*/ 2809648 w 2917172"/>
                <a:gd name="connsiteY2" fmla="*/ 514418 h 2293671"/>
                <a:gd name="connsiteX3" fmla="*/ 2837795 w 2917172"/>
                <a:gd name="connsiteY3" fmla="*/ 486271 h 2293671"/>
                <a:gd name="connsiteX4" fmla="*/ 2809648 w 2917172"/>
                <a:gd name="connsiteY4" fmla="*/ 458124 h 2293671"/>
                <a:gd name="connsiteX5" fmla="*/ 2697060 w 2917172"/>
                <a:gd name="connsiteY5" fmla="*/ 458124 h 2293671"/>
                <a:gd name="connsiteX6" fmla="*/ 2668913 w 2917172"/>
                <a:gd name="connsiteY6" fmla="*/ 486271 h 2293671"/>
                <a:gd name="connsiteX7" fmla="*/ 2697060 w 2917172"/>
                <a:gd name="connsiteY7" fmla="*/ 514418 h 2293671"/>
                <a:gd name="connsiteX8" fmla="*/ 2725207 w 2917172"/>
                <a:gd name="connsiteY8" fmla="*/ 486271 h 2293671"/>
                <a:gd name="connsiteX9" fmla="*/ 2697060 w 2917172"/>
                <a:gd name="connsiteY9" fmla="*/ 458124 h 2293671"/>
                <a:gd name="connsiteX10" fmla="*/ 2584471 w 2917172"/>
                <a:gd name="connsiteY10" fmla="*/ 458124 h 2293671"/>
                <a:gd name="connsiteX11" fmla="*/ 2556324 w 2917172"/>
                <a:gd name="connsiteY11" fmla="*/ 486271 h 2293671"/>
                <a:gd name="connsiteX12" fmla="*/ 2584471 w 2917172"/>
                <a:gd name="connsiteY12" fmla="*/ 514418 h 2293671"/>
                <a:gd name="connsiteX13" fmla="*/ 2612618 w 2917172"/>
                <a:gd name="connsiteY13" fmla="*/ 486271 h 2293671"/>
                <a:gd name="connsiteX14" fmla="*/ 2584471 w 2917172"/>
                <a:gd name="connsiteY14" fmla="*/ 458124 h 2293671"/>
                <a:gd name="connsiteX15" fmla="*/ 2471883 w 2917172"/>
                <a:gd name="connsiteY15" fmla="*/ 458124 h 2293671"/>
                <a:gd name="connsiteX16" fmla="*/ 2443736 w 2917172"/>
                <a:gd name="connsiteY16" fmla="*/ 486271 h 2293671"/>
                <a:gd name="connsiteX17" fmla="*/ 2471883 w 2917172"/>
                <a:gd name="connsiteY17" fmla="*/ 514418 h 2293671"/>
                <a:gd name="connsiteX18" fmla="*/ 2500029 w 2917172"/>
                <a:gd name="connsiteY18" fmla="*/ 486271 h 2293671"/>
                <a:gd name="connsiteX19" fmla="*/ 2471883 w 2917172"/>
                <a:gd name="connsiteY19" fmla="*/ 458124 h 2293671"/>
                <a:gd name="connsiteX20" fmla="*/ 2359294 w 2917172"/>
                <a:gd name="connsiteY20" fmla="*/ 458124 h 2293671"/>
                <a:gd name="connsiteX21" fmla="*/ 2331147 w 2917172"/>
                <a:gd name="connsiteY21" fmla="*/ 486271 h 2293671"/>
                <a:gd name="connsiteX22" fmla="*/ 2359294 w 2917172"/>
                <a:gd name="connsiteY22" fmla="*/ 514418 h 2293671"/>
                <a:gd name="connsiteX23" fmla="*/ 2387441 w 2917172"/>
                <a:gd name="connsiteY23" fmla="*/ 486271 h 2293671"/>
                <a:gd name="connsiteX24" fmla="*/ 2359294 w 2917172"/>
                <a:gd name="connsiteY24" fmla="*/ 458124 h 2293671"/>
                <a:gd name="connsiteX25" fmla="*/ 2246705 w 2917172"/>
                <a:gd name="connsiteY25" fmla="*/ 458124 h 2293671"/>
                <a:gd name="connsiteX26" fmla="*/ 2218559 w 2917172"/>
                <a:gd name="connsiteY26" fmla="*/ 486271 h 2293671"/>
                <a:gd name="connsiteX27" fmla="*/ 2246705 w 2917172"/>
                <a:gd name="connsiteY27" fmla="*/ 514418 h 2293671"/>
                <a:gd name="connsiteX28" fmla="*/ 2274852 w 2917172"/>
                <a:gd name="connsiteY28" fmla="*/ 486271 h 2293671"/>
                <a:gd name="connsiteX29" fmla="*/ 2246705 w 2917172"/>
                <a:gd name="connsiteY29" fmla="*/ 458124 h 2293671"/>
                <a:gd name="connsiteX30" fmla="*/ 2134117 w 2917172"/>
                <a:gd name="connsiteY30" fmla="*/ 458124 h 2293671"/>
                <a:gd name="connsiteX31" fmla="*/ 2105970 w 2917172"/>
                <a:gd name="connsiteY31" fmla="*/ 486271 h 2293671"/>
                <a:gd name="connsiteX32" fmla="*/ 2134117 w 2917172"/>
                <a:gd name="connsiteY32" fmla="*/ 514418 h 2293671"/>
                <a:gd name="connsiteX33" fmla="*/ 2162264 w 2917172"/>
                <a:gd name="connsiteY33" fmla="*/ 486271 h 2293671"/>
                <a:gd name="connsiteX34" fmla="*/ 2134117 w 2917172"/>
                <a:gd name="connsiteY34" fmla="*/ 458124 h 2293671"/>
                <a:gd name="connsiteX35" fmla="*/ 2021528 w 2917172"/>
                <a:gd name="connsiteY35" fmla="*/ 458124 h 2293671"/>
                <a:gd name="connsiteX36" fmla="*/ 1993382 w 2917172"/>
                <a:gd name="connsiteY36" fmla="*/ 486271 h 2293671"/>
                <a:gd name="connsiteX37" fmla="*/ 2021528 w 2917172"/>
                <a:gd name="connsiteY37" fmla="*/ 514418 h 2293671"/>
                <a:gd name="connsiteX38" fmla="*/ 2049675 w 2917172"/>
                <a:gd name="connsiteY38" fmla="*/ 486271 h 2293671"/>
                <a:gd name="connsiteX39" fmla="*/ 2021528 w 2917172"/>
                <a:gd name="connsiteY39" fmla="*/ 458124 h 2293671"/>
                <a:gd name="connsiteX40" fmla="*/ 1908940 w 2917172"/>
                <a:gd name="connsiteY40" fmla="*/ 458124 h 2293671"/>
                <a:gd name="connsiteX41" fmla="*/ 1880793 w 2917172"/>
                <a:gd name="connsiteY41" fmla="*/ 486271 h 2293671"/>
                <a:gd name="connsiteX42" fmla="*/ 1908940 w 2917172"/>
                <a:gd name="connsiteY42" fmla="*/ 514418 h 2293671"/>
                <a:gd name="connsiteX43" fmla="*/ 1937087 w 2917172"/>
                <a:gd name="connsiteY43" fmla="*/ 486271 h 2293671"/>
                <a:gd name="connsiteX44" fmla="*/ 1908940 w 2917172"/>
                <a:gd name="connsiteY44" fmla="*/ 458124 h 2293671"/>
                <a:gd name="connsiteX45" fmla="*/ 1796351 w 2917172"/>
                <a:gd name="connsiteY45" fmla="*/ 458124 h 2293671"/>
                <a:gd name="connsiteX46" fmla="*/ 1768204 w 2917172"/>
                <a:gd name="connsiteY46" fmla="*/ 486271 h 2293671"/>
                <a:gd name="connsiteX47" fmla="*/ 1796351 w 2917172"/>
                <a:gd name="connsiteY47" fmla="*/ 514418 h 2293671"/>
                <a:gd name="connsiteX48" fmla="*/ 1824498 w 2917172"/>
                <a:gd name="connsiteY48" fmla="*/ 486271 h 2293671"/>
                <a:gd name="connsiteX49" fmla="*/ 1796351 w 2917172"/>
                <a:gd name="connsiteY49" fmla="*/ 458124 h 2293671"/>
                <a:gd name="connsiteX50" fmla="*/ 1683763 w 2917172"/>
                <a:gd name="connsiteY50" fmla="*/ 458124 h 2293671"/>
                <a:gd name="connsiteX51" fmla="*/ 1655616 w 2917172"/>
                <a:gd name="connsiteY51" fmla="*/ 486271 h 2293671"/>
                <a:gd name="connsiteX52" fmla="*/ 1683763 w 2917172"/>
                <a:gd name="connsiteY52" fmla="*/ 514418 h 2293671"/>
                <a:gd name="connsiteX53" fmla="*/ 1711910 w 2917172"/>
                <a:gd name="connsiteY53" fmla="*/ 486271 h 2293671"/>
                <a:gd name="connsiteX54" fmla="*/ 1683763 w 2917172"/>
                <a:gd name="connsiteY54" fmla="*/ 458124 h 2293671"/>
                <a:gd name="connsiteX55" fmla="*/ 1571174 w 2917172"/>
                <a:gd name="connsiteY55" fmla="*/ 458124 h 2293671"/>
                <a:gd name="connsiteX56" fmla="*/ 1543027 w 2917172"/>
                <a:gd name="connsiteY56" fmla="*/ 486271 h 2293671"/>
                <a:gd name="connsiteX57" fmla="*/ 1571174 w 2917172"/>
                <a:gd name="connsiteY57" fmla="*/ 514418 h 2293671"/>
                <a:gd name="connsiteX58" fmla="*/ 1599321 w 2917172"/>
                <a:gd name="connsiteY58" fmla="*/ 486271 h 2293671"/>
                <a:gd name="connsiteX59" fmla="*/ 1571174 w 2917172"/>
                <a:gd name="connsiteY59" fmla="*/ 458124 h 2293671"/>
                <a:gd name="connsiteX60" fmla="*/ 1458586 w 2917172"/>
                <a:gd name="connsiteY60" fmla="*/ 458124 h 2293671"/>
                <a:gd name="connsiteX61" fmla="*/ 1430439 w 2917172"/>
                <a:gd name="connsiteY61" fmla="*/ 486271 h 2293671"/>
                <a:gd name="connsiteX62" fmla="*/ 1458586 w 2917172"/>
                <a:gd name="connsiteY62" fmla="*/ 514418 h 2293671"/>
                <a:gd name="connsiteX63" fmla="*/ 1486733 w 2917172"/>
                <a:gd name="connsiteY63" fmla="*/ 486271 h 2293671"/>
                <a:gd name="connsiteX64" fmla="*/ 1458586 w 2917172"/>
                <a:gd name="connsiteY64" fmla="*/ 458124 h 2293671"/>
                <a:gd name="connsiteX65" fmla="*/ 1345997 w 2917172"/>
                <a:gd name="connsiteY65" fmla="*/ 458124 h 2293671"/>
                <a:gd name="connsiteX66" fmla="*/ 1317850 w 2917172"/>
                <a:gd name="connsiteY66" fmla="*/ 486271 h 2293671"/>
                <a:gd name="connsiteX67" fmla="*/ 1345997 w 2917172"/>
                <a:gd name="connsiteY67" fmla="*/ 514418 h 2293671"/>
                <a:gd name="connsiteX68" fmla="*/ 1374144 w 2917172"/>
                <a:gd name="connsiteY68" fmla="*/ 486271 h 2293671"/>
                <a:gd name="connsiteX69" fmla="*/ 1345997 w 2917172"/>
                <a:gd name="connsiteY69" fmla="*/ 458124 h 2293671"/>
                <a:gd name="connsiteX70" fmla="*/ 1233409 w 2917172"/>
                <a:gd name="connsiteY70" fmla="*/ 458124 h 2293671"/>
                <a:gd name="connsiteX71" fmla="*/ 1205262 w 2917172"/>
                <a:gd name="connsiteY71" fmla="*/ 486271 h 2293671"/>
                <a:gd name="connsiteX72" fmla="*/ 1233409 w 2917172"/>
                <a:gd name="connsiteY72" fmla="*/ 514418 h 2293671"/>
                <a:gd name="connsiteX73" fmla="*/ 1261556 w 2917172"/>
                <a:gd name="connsiteY73" fmla="*/ 486271 h 2293671"/>
                <a:gd name="connsiteX74" fmla="*/ 1233409 w 2917172"/>
                <a:gd name="connsiteY74" fmla="*/ 458124 h 2293671"/>
                <a:gd name="connsiteX75" fmla="*/ 1120820 w 2917172"/>
                <a:gd name="connsiteY75" fmla="*/ 458124 h 2293671"/>
                <a:gd name="connsiteX76" fmla="*/ 1092673 w 2917172"/>
                <a:gd name="connsiteY76" fmla="*/ 486271 h 2293671"/>
                <a:gd name="connsiteX77" fmla="*/ 1120820 w 2917172"/>
                <a:gd name="connsiteY77" fmla="*/ 514418 h 2293671"/>
                <a:gd name="connsiteX78" fmla="*/ 1148967 w 2917172"/>
                <a:gd name="connsiteY78" fmla="*/ 486271 h 2293671"/>
                <a:gd name="connsiteX79" fmla="*/ 1120820 w 2917172"/>
                <a:gd name="connsiteY79" fmla="*/ 458124 h 2293671"/>
                <a:gd name="connsiteX80" fmla="*/ 1008232 w 2917172"/>
                <a:gd name="connsiteY80" fmla="*/ 458124 h 2293671"/>
                <a:gd name="connsiteX81" fmla="*/ 980085 w 2917172"/>
                <a:gd name="connsiteY81" fmla="*/ 486271 h 2293671"/>
                <a:gd name="connsiteX82" fmla="*/ 1008232 w 2917172"/>
                <a:gd name="connsiteY82" fmla="*/ 514418 h 2293671"/>
                <a:gd name="connsiteX83" fmla="*/ 1036379 w 2917172"/>
                <a:gd name="connsiteY83" fmla="*/ 486271 h 2293671"/>
                <a:gd name="connsiteX84" fmla="*/ 1008232 w 2917172"/>
                <a:gd name="connsiteY84" fmla="*/ 458124 h 2293671"/>
                <a:gd name="connsiteX85" fmla="*/ 895643 w 2917172"/>
                <a:gd name="connsiteY85" fmla="*/ 458124 h 2293671"/>
                <a:gd name="connsiteX86" fmla="*/ 867496 w 2917172"/>
                <a:gd name="connsiteY86" fmla="*/ 486271 h 2293671"/>
                <a:gd name="connsiteX87" fmla="*/ 895643 w 2917172"/>
                <a:gd name="connsiteY87" fmla="*/ 514418 h 2293671"/>
                <a:gd name="connsiteX88" fmla="*/ 923790 w 2917172"/>
                <a:gd name="connsiteY88" fmla="*/ 486271 h 2293671"/>
                <a:gd name="connsiteX89" fmla="*/ 895643 w 2917172"/>
                <a:gd name="connsiteY89" fmla="*/ 458124 h 2293671"/>
                <a:gd name="connsiteX90" fmla="*/ 783055 w 2917172"/>
                <a:gd name="connsiteY90" fmla="*/ 458124 h 2293671"/>
                <a:gd name="connsiteX91" fmla="*/ 754908 w 2917172"/>
                <a:gd name="connsiteY91" fmla="*/ 486271 h 2293671"/>
                <a:gd name="connsiteX92" fmla="*/ 783055 w 2917172"/>
                <a:gd name="connsiteY92" fmla="*/ 514418 h 2293671"/>
                <a:gd name="connsiteX93" fmla="*/ 811202 w 2917172"/>
                <a:gd name="connsiteY93" fmla="*/ 486271 h 2293671"/>
                <a:gd name="connsiteX94" fmla="*/ 783055 w 2917172"/>
                <a:gd name="connsiteY94" fmla="*/ 458124 h 2293671"/>
                <a:gd name="connsiteX95" fmla="*/ 670467 w 2917172"/>
                <a:gd name="connsiteY95" fmla="*/ 458124 h 2293671"/>
                <a:gd name="connsiteX96" fmla="*/ 642320 w 2917172"/>
                <a:gd name="connsiteY96" fmla="*/ 486271 h 2293671"/>
                <a:gd name="connsiteX97" fmla="*/ 670467 w 2917172"/>
                <a:gd name="connsiteY97" fmla="*/ 514418 h 2293671"/>
                <a:gd name="connsiteX98" fmla="*/ 698614 w 2917172"/>
                <a:gd name="connsiteY98" fmla="*/ 486271 h 2293671"/>
                <a:gd name="connsiteX99" fmla="*/ 670467 w 2917172"/>
                <a:gd name="connsiteY99" fmla="*/ 458124 h 2293671"/>
                <a:gd name="connsiteX100" fmla="*/ 557878 w 2917172"/>
                <a:gd name="connsiteY100" fmla="*/ 458124 h 2293671"/>
                <a:gd name="connsiteX101" fmla="*/ 529732 w 2917172"/>
                <a:gd name="connsiteY101" fmla="*/ 486271 h 2293671"/>
                <a:gd name="connsiteX102" fmla="*/ 557878 w 2917172"/>
                <a:gd name="connsiteY102" fmla="*/ 514418 h 2293671"/>
                <a:gd name="connsiteX103" fmla="*/ 586025 w 2917172"/>
                <a:gd name="connsiteY103" fmla="*/ 486271 h 2293671"/>
                <a:gd name="connsiteX104" fmla="*/ 557878 w 2917172"/>
                <a:gd name="connsiteY104" fmla="*/ 458124 h 2293671"/>
                <a:gd name="connsiteX105" fmla="*/ 445290 w 2917172"/>
                <a:gd name="connsiteY105" fmla="*/ 458124 h 2293671"/>
                <a:gd name="connsiteX106" fmla="*/ 417143 w 2917172"/>
                <a:gd name="connsiteY106" fmla="*/ 486271 h 2293671"/>
                <a:gd name="connsiteX107" fmla="*/ 445290 w 2917172"/>
                <a:gd name="connsiteY107" fmla="*/ 514418 h 2293671"/>
                <a:gd name="connsiteX108" fmla="*/ 473437 w 2917172"/>
                <a:gd name="connsiteY108" fmla="*/ 486271 h 2293671"/>
                <a:gd name="connsiteX109" fmla="*/ 445290 w 2917172"/>
                <a:gd name="connsiteY109" fmla="*/ 458124 h 2293671"/>
                <a:gd name="connsiteX110" fmla="*/ 332701 w 2917172"/>
                <a:gd name="connsiteY110" fmla="*/ 458124 h 2293671"/>
                <a:gd name="connsiteX111" fmla="*/ 304554 w 2917172"/>
                <a:gd name="connsiteY111" fmla="*/ 486271 h 2293671"/>
                <a:gd name="connsiteX112" fmla="*/ 332701 w 2917172"/>
                <a:gd name="connsiteY112" fmla="*/ 514418 h 2293671"/>
                <a:gd name="connsiteX113" fmla="*/ 360848 w 2917172"/>
                <a:gd name="connsiteY113" fmla="*/ 486271 h 2293671"/>
                <a:gd name="connsiteX114" fmla="*/ 332701 w 2917172"/>
                <a:gd name="connsiteY114" fmla="*/ 458124 h 2293671"/>
                <a:gd name="connsiteX115" fmla="*/ 220113 w 2917172"/>
                <a:gd name="connsiteY115" fmla="*/ 458124 h 2293671"/>
                <a:gd name="connsiteX116" fmla="*/ 191966 w 2917172"/>
                <a:gd name="connsiteY116" fmla="*/ 486271 h 2293671"/>
                <a:gd name="connsiteX117" fmla="*/ 220113 w 2917172"/>
                <a:gd name="connsiteY117" fmla="*/ 514418 h 2293671"/>
                <a:gd name="connsiteX118" fmla="*/ 248260 w 2917172"/>
                <a:gd name="connsiteY118" fmla="*/ 486271 h 2293671"/>
                <a:gd name="connsiteX119" fmla="*/ 220113 w 2917172"/>
                <a:gd name="connsiteY119" fmla="*/ 458124 h 2293671"/>
                <a:gd name="connsiteX120" fmla="*/ 107525 w 2917172"/>
                <a:gd name="connsiteY120" fmla="*/ 458124 h 2293671"/>
                <a:gd name="connsiteX121" fmla="*/ 79378 w 2917172"/>
                <a:gd name="connsiteY121" fmla="*/ 486271 h 2293671"/>
                <a:gd name="connsiteX122" fmla="*/ 107525 w 2917172"/>
                <a:gd name="connsiteY122" fmla="*/ 514418 h 2293671"/>
                <a:gd name="connsiteX123" fmla="*/ 135672 w 2917172"/>
                <a:gd name="connsiteY123" fmla="*/ 486271 h 2293671"/>
                <a:gd name="connsiteX124" fmla="*/ 107525 w 2917172"/>
                <a:gd name="connsiteY124" fmla="*/ 458124 h 2293671"/>
                <a:gd name="connsiteX125" fmla="*/ 0 w 2917172"/>
                <a:gd name="connsiteY125" fmla="*/ 0 h 2293671"/>
                <a:gd name="connsiteX126" fmla="*/ 2916000 w 2917172"/>
                <a:gd name="connsiteY126" fmla="*/ 0 h 2293671"/>
                <a:gd name="connsiteX127" fmla="*/ 2916000 w 2917172"/>
                <a:gd name="connsiteY127" fmla="*/ 142874 h 2293671"/>
                <a:gd name="connsiteX128" fmla="*/ 2917172 w 2917172"/>
                <a:gd name="connsiteY128" fmla="*/ 142874 h 2293671"/>
                <a:gd name="connsiteX129" fmla="*/ 2917172 w 2917172"/>
                <a:gd name="connsiteY129" fmla="*/ 244204 h 2293671"/>
                <a:gd name="connsiteX130" fmla="*/ 2917172 w 2917172"/>
                <a:gd name="connsiteY130" fmla="*/ 304439 h 2293671"/>
                <a:gd name="connsiteX131" fmla="*/ 2917172 w 2917172"/>
                <a:gd name="connsiteY131" fmla="*/ 460222 h 2293671"/>
                <a:gd name="connsiteX132" fmla="*/ 2902334 w 2917172"/>
                <a:gd name="connsiteY132" fmla="*/ 466368 h 2293671"/>
                <a:gd name="connsiteX133" fmla="*/ 2894090 w 2917172"/>
                <a:gd name="connsiteY133" fmla="*/ 486271 h 2293671"/>
                <a:gd name="connsiteX134" fmla="*/ 2902334 w 2917172"/>
                <a:gd name="connsiteY134" fmla="*/ 506174 h 2293671"/>
                <a:gd name="connsiteX135" fmla="*/ 2917172 w 2917172"/>
                <a:gd name="connsiteY135" fmla="*/ 512321 h 2293671"/>
                <a:gd name="connsiteX136" fmla="*/ 2917172 w 2917172"/>
                <a:gd name="connsiteY136" fmla="*/ 2246668 h 2293671"/>
                <a:gd name="connsiteX137" fmla="*/ 2905193 w 2917172"/>
                <a:gd name="connsiteY137" fmla="*/ 2249087 h 2293671"/>
                <a:gd name="connsiteX138" fmla="*/ 2876883 w 2917172"/>
                <a:gd name="connsiteY138" fmla="*/ 2277398 h 2293671"/>
                <a:gd name="connsiteX139" fmla="*/ 2873597 w 2917172"/>
                <a:gd name="connsiteY139" fmla="*/ 2293671 h 2293671"/>
                <a:gd name="connsiteX140" fmla="*/ 2824605 w 2917172"/>
                <a:gd name="connsiteY140" fmla="*/ 2293671 h 2293671"/>
                <a:gd name="connsiteX141" fmla="*/ 2821320 w 2917172"/>
                <a:gd name="connsiteY141" fmla="*/ 2277398 h 2293671"/>
                <a:gd name="connsiteX142" fmla="*/ 2772302 w 2917172"/>
                <a:gd name="connsiteY142" fmla="*/ 2244906 h 2293671"/>
                <a:gd name="connsiteX143" fmla="*/ 2723284 w 2917172"/>
                <a:gd name="connsiteY143" fmla="*/ 2277398 h 2293671"/>
                <a:gd name="connsiteX144" fmla="*/ 2719998 w 2917172"/>
                <a:gd name="connsiteY144" fmla="*/ 2293671 h 2293671"/>
                <a:gd name="connsiteX145" fmla="*/ 2671010 w 2917172"/>
                <a:gd name="connsiteY145" fmla="*/ 2293671 h 2293671"/>
                <a:gd name="connsiteX146" fmla="*/ 2667725 w 2917172"/>
                <a:gd name="connsiteY146" fmla="*/ 2277398 h 2293671"/>
                <a:gd name="connsiteX147" fmla="*/ 2618707 w 2917172"/>
                <a:gd name="connsiteY147" fmla="*/ 2244906 h 2293671"/>
                <a:gd name="connsiteX148" fmla="*/ 2569690 w 2917172"/>
                <a:gd name="connsiteY148" fmla="*/ 2277398 h 2293671"/>
                <a:gd name="connsiteX149" fmla="*/ 2566404 w 2917172"/>
                <a:gd name="connsiteY149" fmla="*/ 2293671 h 2293671"/>
                <a:gd name="connsiteX150" fmla="*/ 2517416 w 2917172"/>
                <a:gd name="connsiteY150" fmla="*/ 2293671 h 2293671"/>
                <a:gd name="connsiteX151" fmla="*/ 2514131 w 2917172"/>
                <a:gd name="connsiteY151" fmla="*/ 2277398 h 2293671"/>
                <a:gd name="connsiteX152" fmla="*/ 2465113 w 2917172"/>
                <a:gd name="connsiteY152" fmla="*/ 2244906 h 2293671"/>
                <a:gd name="connsiteX153" fmla="*/ 2416095 w 2917172"/>
                <a:gd name="connsiteY153" fmla="*/ 2277398 h 2293671"/>
                <a:gd name="connsiteX154" fmla="*/ 2412810 w 2917172"/>
                <a:gd name="connsiteY154" fmla="*/ 2293671 h 2293671"/>
                <a:gd name="connsiteX155" fmla="*/ 2363821 w 2917172"/>
                <a:gd name="connsiteY155" fmla="*/ 2293671 h 2293671"/>
                <a:gd name="connsiteX156" fmla="*/ 2360536 w 2917172"/>
                <a:gd name="connsiteY156" fmla="*/ 2277398 h 2293671"/>
                <a:gd name="connsiteX157" fmla="*/ 2311518 w 2917172"/>
                <a:gd name="connsiteY157" fmla="*/ 2244906 h 2293671"/>
                <a:gd name="connsiteX158" fmla="*/ 2262501 w 2917172"/>
                <a:gd name="connsiteY158" fmla="*/ 2277398 h 2293671"/>
                <a:gd name="connsiteX159" fmla="*/ 2259215 w 2917172"/>
                <a:gd name="connsiteY159" fmla="*/ 2293671 h 2293671"/>
                <a:gd name="connsiteX160" fmla="*/ 2210227 w 2917172"/>
                <a:gd name="connsiteY160" fmla="*/ 2293671 h 2293671"/>
                <a:gd name="connsiteX161" fmla="*/ 2206941 w 2917172"/>
                <a:gd name="connsiteY161" fmla="*/ 2277398 h 2293671"/>
                <a:gd name="connsiteX162" fmla="*/ 2157923 w 2917172"/>
                <a:gd name="connsiteY162" fmla="*/ 2244906 h 2293671"/>
                <a:gd name="connsiteX163" fmla="*/ 2108906 w 2917172"/>
                <a:gd name="connsiteY163" fmla="*/ 2277398 h 2293671"/>
                <a:gd name="connsiteX164" fmla="*/ 2105620 w 2917172"/>
                <a:gd name="connsiteY164" fmla="*/ 2293671 h 2293671"/>
                <a:gd name="connsiteX165" fmla="*/ 2056632 w 2917172"/>
                <a:gd name="connsiteY165" fmla="*/ 2293671 h 2293671"/>
                <a:gd name="connsiteX166" fmla="*/ 2053346 w 2917172"/>
                <a:gd name="connsiteY166" fmla="*/ 2277398 h 2293671"/>
                <a:gd name="connsiteX167" fmla="*/ 2004329 w 2917172"/>
                <a:gd name="connsiteY167" fmla="*/ 2244906 h 2293671"/>
                <a:gd name="connsiteX168" fmla="*/ 1955312 w 2917172"/>
                <a:gd name="connsiteY168" fmla="*/ 2277398 h 2293671"/>
                <a:gd name="connsiteX169" fmla="*/ 1952026 w 2917172"/>
                <a:gd name="connsiteY169" fmla="*/ 2293671 h 2293671"/>
                <a:gd name="connsiteX170" fmla="*/ 1903038 w 2917172"/>
                <a:gd name="connsiteY170" fmla="*/ 2293671 h 2293671"/>
                <a:gd name="connsiteX171" fmla="*/ 1899752 w 2917172"/>
                <a:gd name="connsiteY171" fmla="*/ 2277398 h 2293671"/>
                <a:gd name="connsiteX172" fmla="*/ 1850734 w 2917172"/>
                <a:gd name="connsiteY172" fmla="*/ 2244906 h 2293671"/>
                <a:gd name="connsiteX173" fmla="*/ 1801717 w 2917172"/>
                <a:gd name="connsiteY173" fmla="*/ 2277398 h 2293671"/>
                <a:gd name="connsiteX174" fmla="*/ 1798431 w 2917172"/>
                <a:gd name="connsiteY174" fmla="*/ 2293671 h 2293671"/>
                <a:gd name="connsiteX175" fmla="*/ 1749443 w 2917172"/>
                <a:gd name="connsiteY175" fmla="*/ 2293671 h 2293671"/>
                <a:gd name="connsiteX176" fmla="*/ 1746158 w 2917172"/>
                <a:gd name="connsiteY176" fmla="*/ 2277398 h 2293671"/>
                <a:gd name="connsiteX177" fmla="*/ 1697140 w 2917172"/>
                <a:gd name="connsiteY177" fmla="*/ 2244906 h 2293671"/>
                <a:gd name="connsiteX178" fmla="*/ 1648123 w 2917172"/>
                <a:gd name="connsiteY178" fmla="*/ 2277398 h 2293671"/>
                <a:gd name="connsiteX179" fmla="*/ 1644837 w 2917172"/>
                <a:gd name="connsiteY179" fmla="*/ 2293671 h 2293671"/>
                <a:gd name="connsiteX180" fmla="*/ 1595849 w 2917172"/>
                <a:gd name="connsiteY180" fmla="*/ 2293671 h 2293671"/>
                <a:gd name="connsiteX181" fmla="*/ 1592563 w 2917172"/>
                <a:gd name="connsiteY181" fmla="*/ 2277398 h 2293671"/>
                <a:gd name="connsiteX182" fmla="*/ 1543545 w 2917172"/>
                <a:gd name="connsiteY182" fmla="*/ 2244906 h 2293671"/>
                <a:gd name="connsiteX183" fmla="*/ 1494528 w 2917172"/>
                <a:gd name="connsiteY183" fmla="*/ 2277398 h 2293671"/>
                <a:gd name="connsiteX184" fmla="*/ 1491242 w 2917172"/>
                <a:gd name="connsiteY184" fmla="*/ 2293671 h 2293671"/>
                <a:gd name="connsiteX185" fmla="*/ 1442254 w 2917172"/>
                <a:gd name="connsiteY185" fmla="*/ 2293671 h 2293671"/>
                <a:gd name="connsiteX186" fmla="*/ 1438969 w 2917172"/>
                <a:gd name="connsiteY186" fmla="*/ 2277398 h 2293671"/>
                <a:gd name="connsiteX187" fmla="*/ 1389951 w 2917172"/>
                <a:gd name="connsiteY187" fmla="*/ 2244906 h 2293671"/>
                <a:gd name="connsiteX188" fmla="*/ 1340933 w 2917172"/>
                <a:gd name="connsiteY188" fmla="*/ 2277398 h 2293671"/>
                <a:gd name="connsiteX189" fmla="*/ 1337648 w 2917172"/>
                <a:gd name="connsiteY189" fmla="*/ 2293671 h 2293671"/>
                <a:gd name="connsiteX190" fmla="*/ 1288659 w 2917172"/>
                <a:gd name="connsiteY190" fmla="*/ 2293671 h 2293671"/>
                <a:gd name="connsiteX191" fmla="*/ 1285374 w 2917172"/>
                <a:gd name="connsiteY191" fmla="*/ 2277398 h 2293671"/>
                <a:gd name="connsiteX192" fmla="*/ 1236356 w 2917172"/>
                <a:gd name="connsiteY192" fmla="*/ 2244906 h 2293671"/>
                <a:gd name="connsiteX193" fmla="*/ 1187339 w 2917172"/>
                <a:gd name="connsiteY193" fmla="*/ 2277398 h 2293671"/>
                <a:gd name="connsiteX194" fmla="*/ 1184053 w 2917172"/>
                <a:gd name="connsiteY194" fmla="*/ 2293671 h 2293671"/>
                <a:gd name="connsiteX195" fmla="*/ 1135065 w 2917172"/>
                <a:gd name="connsiteY195" fmla="*/ 2293671 h 2293671"/>
                <a:gd name="connsiteX196" fmla="*/ 1131780 w 2917172"/>
                <a:gd name="connsiteY196" fmla="*/ 2277398 h 2293671"/>
                <a:gd name="connsiteX197" fmla="*/ 1082762 w 2917172"/>
                <a:gd name="connsiteY197" fmla="*/ 2244906 h 2293671"/>
                <a:gd name="connsiteX198" fmla="*/ 1033744 w 2917172"/>
                <a:gd name="connsiteY198" fmla="*/ 2277398 h 2293671"/>
                <a:gd name="connsiteX199" fmla="*/ 1030458 w 2917172"/>
                <a:gd name="connsiteY199" fmla="*/ 2293671 h 2293671"/>
                <a:gd name="connsiteX200" fmla="*/ 981470 w 2917172"/>
                <a:gd name="connsiteY200" fmla="*/ 2293671 h 2293671"/>
                <a:gd name="connsiteX201" fmla="*/ 978185 w 2917172"/>
                <a:gd name="connsiteY201" fmla="*/ 2277398 h 2293671"/>
                <a:gd name="connsiteX202" fmla="*/ 929167 w 2917172"/>
                <a:gd name="connsiteY202" fmla="*/ 2244906 h 2293671"/>
                <a:gd name="connsiteX203" fmla="*/ 880150 w 2917172"/>
                <a:gd name="connsiteY203" fmla="*/ 2277398 h 2293671"/>
                <a:gd name="connsiteX204" fmla="*/ 876864 w 2917172"/>
                <a:gd name="connsiteY204" fmla="*/ 2293671 h 2293671"/>
                <a:gd name="connsiteX205" fmla="*/ 827876 w 2917172"/>
                <a:gd name="connsiteY205" fmla="*/ 2293671 h 2293671"/>
                <a:gd name="connsiteX206" fmla="*/ 824591 w 2917172"/>
                <a:gd name="connsiteY206" fmla="*/ 2277398 h 2293671"/>
                <a:gd name="connsiteX207" fmla="*/ 775573 w 2917172"/>
                <a:gd name="connsiteY207" fmla="*/ 2244906 h 2293671"/>
                <a:gd name="connsiteX208" fmla="*/ 726556 w 2917172"/>
                <a:gd name="connsiteY208" fmla="*/ 2277398 h 2293671"/>
                <a:gd name="connsiteX209" fmla="*/ 723270 w 2917172"/>
                <a:gd name="connsiteY209" fmla="*/ 2293671 h 2293671"/>
                <a:gd name="connsiteX210" fmla="*/ 674282 w 2917172"/>
                <a:gd name="connsiteY210" fmla="*/ 2293671 h 2293671"/>
                <a:gd name="connsiteX211" fmla="*/ 670997 w 2917172"/>
                <a:gd name="connsiteY211" fmla="*/ 2277398 h 2293671"/>
                <a:gd name="connsiteX212" fmla="*/ 621979 w 2917172"/>
                <a:gd name="connsiteY212" fmla="*/ 2244906 h 2293671"/>
                <a:gd name="connsiteX213" fmla="*/ 572961 w 2917172"/>
                <a:gd name="connsiteY213" fmla="*/ 2277398 h 2293671"/>
                <a:gd name="connsiteX214" fmla="*/ 569675 w 2917172"/>
                <a:gd name="connsiteY214" fmla="*/ 2293671 h 2293671"/>
                <a:gd name="connsiteX215" fmla="*/ 520687 w 2917172"/>
                <a:gd name="connsiteY215" fmla="*/ 2293671 h 2293671"/>
                <a:gd name="connsiteX216" fmla="*/ 517401 w 2917172"/>
                <a:gd name="connsiteY216" fmla="*/ 2277398 h 2293671"/>
                <a:gd name="connsiteX217" fmla="*/ 468384 w 2917172"/>
                <a:gd name="connsiteY217" fmla="*/ 2244906 h 2293671"/>
                <a:gd name="connsiteX218" fmla="*/ 419367 w 2917172"/>
                <a:gd name="connsiteY218" fmla="*/ 2277398 h 2293671"/>
                <a:gd name="connsiteX219" fmla="*/ 416081 w 2917172"/>
                <a:gd name="connsiteY219" fmla="*/ 2293671 h 2293671"/>
                <a:gd name="connsiteX220" fmla="*/ 367093 w 2917172"/>
                <a:gd name="connsiteY220" fmla="*/ 2293671 h 2293671"/>
                <a:gd name="connsiteX221" fmla="*/ 363807 w 2917172"/>
                <a:gd name="connsiteY221" fmla="*/ 2277398 h 2293671"/>
                <a:gd name="connsiteX222" fmla="*/ 314790 w 2917172"/>
                <a:gd name="connsiteY222" fmla="*/ 2244906 h 2293671"/>
                <a:gd name="connsiteX223" fmla="*/ 265772 w 2917172"/>
                <a:gd name="connsiteY223" fmla="*/ 2277398 h 2293671"/>
                <a:gd name="connsiteX224" fmla="*/ 262486 w 2917172"/>
                <a:gd name="connsiteY224" fmla="*/ 2293671 h 2293671"/>
                <a:gd name="connsiteX225" fmla="*/ 213498 w 2917172"/>
                <a:gd name="connsiteY225" fmla="*/ 2293671 h 2293671"/>
                <a:gd name="connsiteX226" fmla="*/ 210213 w 2917172"/>
                <a:gd name="connsiteY226" fmla="*/ 2277398 h 2293671"/>
                <a:gd name="connsiteX227" fmla="*/ 161196 w 2917172"/>
                <a:gd name="connsiteY227" fmla="*/ 2244906 h 2293671"/>
                <a:gd name="connsiteX228" fmla="*/ 112178 w 2917172"/>
                <a:gd name="connsiteY228" fmla="*/ 2277398 h 2293671"/>
                <a:gd name="connsiteX229" fmla="*/ 108892 w 2917172"/>
                <a:gd name="connsiteY229" fmla="*/ 2293671 h 2293671"/>
                <a:gd name="connsiteX230" fmla="*/ 59904 w 2917172"/>
                <a:gd name="connsiteY230" fmla="*/ 2293671 h 2293671"/>
                <a:gd name="connsiteX231" fmla="*/ 56618 w 2917172"/>
                <a:gd name="connsiteY231" fmla="*/ 2277398 h 2293671"/>
                <a:gd name="connsiteX232" fmla="*/ 7600 w 2917172"/>
                <a:gd name="connsiteY232" fmla="*/ 2244906 h 2293671"/>
                <a:gd name="connsiteX233" fmla="*/ 0 w 2917172"/>
                <a:gd name="connsiteY233" fmla="*/ 2246441 h 2293671"/>
                <a:gd name="connsiteX234" fmla="*/ 0 w 2917172"/>
                <a:gd name="connsiteY234" fmla="*/ 512321 h 2293671"/>
                <a:gd name="connsiteX235" fmla="*/ 14839 w 2917172"/>
                <a:gd name="connsiteY235" fmla="*/ 506174 h 2293671"/>
                <a:gd name="connsiteX236" fmla="*/ 23083 w 2917172"/>
                <a:gd name="connsiteY236" fmla="*/ 486271 h 2293671"/>
                <a:gd name="connsiteX237" fmla="*/ 14839 w 2917172"/>
                <a:gd name="connsiteY237" fmla="*/ 466368 h 2293671"/>
                <a:gd name="connsiteX238" fmla="*/ 0 w 2917172"/>
                <a:gd name="connsiteY238" fmla="*/ 460222 h 2293671"/>
                <a:gd name="connsiteX239" fmla="*/ 0 w 2917172"/>
                <a:gd name="connsiteY239" fmla="*/ 371475 h 2293671"/>
                <a:gd name="connsiteX240" fmla="*/ 0 w 2917172"/>
                <a:gd name="connsiteY240" fmla="*/ 304439 h 2293671"/>
                <a:gd name="connsiteX241" fmla="*/ 0 w 2917172"/>
                <a:gd name="connsiteY241" fmla="*/ 244204 h 2293671"/>
                <a:gd name="connsiteX242" fmla="*/ 0 w 2917172"/>
                <a:gd name="connsiteY242" fmla="*/ 142874 h 2293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917172" h="2293671">
                  <a:moveTo>
                    <a:pt x="2809648" y="458124"/>
                  </a:moveTo>
                  <a:cubicBezTo>
                    <a:pt x="2794103" y="458124"/>
                    <a:pt x="2781501" y="470726"/>
                    <a:pt x="2781501" y="486271"/>
                  </a:cubicBezTo>
                  <a:cubicBezTo>
                    <a:pt x="2781501" y="501817"/>
                    <a:pt x="2794103" y="514418"/>
                    <a:pt x="2809648" y="514418"/>
                  </a:cubicBezTo>
                  <a:cubicBezTo>
                    <a:pt x="2825193" y="514418"/>
                    <a:pt x="2837795" y="501817"/>
                    <a:pt x="2837795" y="486271"/>
                  </a:cubicBezTo>
                  <a:cubicBezTo>
                    <a:pt x="2837795" y="470726"/>
                    <a:pt x="2825193" y="458124"/>
                    <a:pt x="2809648" y="458124"/>
                  </a:cubicBezTo>
                  <a:close/>
                  <a:moveTo>
                    <a:pt x="2697060" y="458124"/>
                  </a:moveTo>
                  <a:cubicBezTo>
                    <a:pt x="2681514" y="458124"/>
                    <a:pt x="2668913" y="470726"/>
                    <a:pt x="2668913" y="486271"/>
                  </a:cubicBezTo>
                  <a:cubicBezTo>
                    <a:pt x="2668913" y="501817"/>
                    <a:pt x="2681514" y="514418"/>
                    <a:pt x="2697060" y="514418"/>
                  </a:cubicBezTo>
                  <a:cubicBezTo>
                    <a:pt x="2712605" y="514418"/>
                    <a:pt x="2725207" y="501817"/>
                    <a:pt x="2725207" y="486271"/>
                  </a:cubicBezTo>
                  <a:cubicBezTo>
                    <a:pt x="2725207" y="470726"/>
                    <a:pt x="2712605" y="458124"/>
                    <a:pt x="2697060" y="458124"/>
                  </a:cubicBezTo>
                  <a:close/>
                  <a:moveTo>
                    <a:pt x="2584471" y="458124"/>
                  </a:moveTo>
                  <a:cubicBezTo>
                    <a:pt x="2568926" y="458124"/>
                    <a:pt x="2556324" y="470726"/>
                    <a:pt x="2556324" y="486271"/>
                  </a:cubicBezTo>
                  <a:cubicBezTo>
                    <a:pt x="2556324" y="501817"/>
                    <a:pt x="2568926" y="514418"/>
                    <a:pt x="2584471" y="514418"/>
                  </a:cubicBezTo>
                  <a:cubicBezTo>
                    <a:pt x="2600016" y="514418"/>
                    <a:pt x="2612618" y="501817"/>
                    <a:pt x="2612618" y="486271"/>
                  </a:cubicBezTo>
                  <a:cubicBezTo>
                    <a:pt x="2612618" y="470726"/>
                    <a:pt x="2600016" y="458124"/>
                    <a:pt x="2584471" y="458124"/>
                  </a:cubicBezTo>
                  <a:close/>
                  <a:moveTo>
                    <a:pt x="2471883" y="458124"/>
                  </a:moveTo>
                  <a:cubicBezTo>
                    <a:pt x="2456337" y="458124"/>
                    <a:pt x="2443736" y="470726"/>
                    <a:pt x="2443736" y="486271"/>
                  </a:cubicBezTo>
                  <a:cubicBezTo>
                    <a:pt x="2443736" y="501817"/>
                    <a:pt x="2456337" y="514418"/>
                    <a:pt x="2471883" y="514418"/>
                  </a:cubicBezTo>
                  <a:cubicBezTo>
                    <a:pt x="2487428" y="514418"/>
                    <a:pt x="2500029" y="501817"/>
                    <a:pt x="2500029" y="486271"/>
                  </a:cubicBezTo>
                  <a:cubicBezTo>
                    <a:pt x="2500029" y="470726"/>
                    <a:pt x="2487428" y="458124"/>
                    <a:pt x="2471883" y="458124"/>
                  </a:cubicBezTo>
                  <a:close/>
                  <a:moveTo>
                    <a:pt x="2359294" y="458124"/>
                  </a:moveTo>
                  <a:cubicBezTo>
                    <a:pt x="2343749" y="458124"/>
                    <a:pt x="2331147" y="470726"/>
                    <a:pt x="2331147" y="486271"/>
                  </a:cubicBezTo>
                  <a:cubicBezTo>
                    <a:pt x="2331147" y="501817"/>
                    <a:pt x="2343749" y="514418"/>
                    <a:pt x="2359294" y="514418"/>
                  </a:cubicBezTo>
                  <a:cubicBezTo>
                    <a:pt x="2374839" y="514418"/>
                    <a:pt x="2387441" y="501817"/>
                    <a:pt x="2387441" y="486271"/>
                  </a:cubicBezTo>
                  <a:cubicBezTo>
                    <a:pt x="2387441" y="470726"/>
                    <a:pt x="2374839" y="458124"/>
                    <a:pt x="2359294" y="458124"/>
                  </a:cubicBezTo>
                  <a:close/>
                  <a:moveTo>
                    <a:pt x="2246705" y="458124"/>
                  </a:moveTo>
                  <a:cubicBezTo>
                    <a:pt x="2231160" y="458124"/>
                    <a:pt x="2218559" y="470726"/>
                    <a:pt x="2218559" y="486271"/>
                  </a:cubicBezTo>
                  <a:cubicBezTo>
                    <a:pt x="2218559" y="501817"/>
                    <a:pt x="2231160" y="514418"/>
                    <a:pt x="2246705" y="514418"/>
                  </a:cubicBezTo>
                  <a:cubicBezTo>
                    <a:pt x="2262251" y="514418"/>
                    <a:pt x="2274852" y="501817"/>
                    <a:pt x="2274852" y="486271"/>
                  </a:cubicBezTo>
                  <a:cubicBezTo>
                    <a:pt x="2274852" y="470726"/>
                    <a:pt x="2262251" y="458124"/>
                    <a:pt x="2246705" y="458124"/>
                  </a:cubicBezTo>
                  <a:close/>
                  <a:moveTo>
                    <a:pt x="2134117" y="458124"/>
                  </a:moveTo>
                  <a:cubicBezTo>
                    <a:pt x="2118572" y="458124"/>
                    <a:pt x="2105970" y="470726"/>
                    <a:pt x="2105970" y="486271"/>
                  </a:cubicBezTo>
                  <a:cubicBezTo>
                    <a:pt x="2105970" y="501817"/>
                    <a:pt x="2118572" y="514418"/>
                    <a:pt x="2134117" y="514418"/>
                  </a:cubicBezTo>
                  <a:cubicBezTo>
                    <a:pt x="2149662" y="514418"/>
                    <a:pt x="2162264" y="501817"/>
                    <a:pt x="2162264" y="486271"/>
                  </a:cubicBezTo>
                  <a:cubicBezTo>
                    <a:pt x="2162264" y="470726"/>
                    <a:pt x="2149662" y="458124"/>
                    <a:pt x="2134117" y="458124"/>
                  </a:cubicBezTo>
                  <a:close/>
                  <a:moveTo>
                    <a:pt x="2021528" y="458124"/>
                  </a:moveTo>
                  <a:cubicBezTo>
                    <a:pt x="2005983" y="458124"/>
                    <a:pt x="1993382" y="470726"/>
                    <a:pt x="1993382" y="486271"/>
                  </a:cubicBezTo>
                  <a:cubicBezTo>
                    <a:pt x="1993382" y="501817"/>
                    <a:pt x="2005983" y="514418"/>
                    <a:pt x="2021528" y="514418"/>
                  </a:cubicBezTo>
                  <a:cubicBezTo>
                    <a:pt x="2037074" y="514418"/>
                    <a:pt x="2049675" y="501817"/>
                    <a:pt x="2049675" y="486271"/>
                  </a:cubicBezTo>
                  <a:cubicBezTo>
                    <a:pt x="2049675" y="470726"/>
                    <a:pt x="2037074" y="458124"/>
                    <a:pt x="2021528" y="458124"/>
                  </a:cubicBezTo>
                  <a:close/>
                  <a:moveTo>
                    <a:pt x="1908940" y="458124"/>
                  </a:moveTo>
                  <a:cubicBezTo>
                    <a:pt x="1893395" y="458124"/>
                    <a:pt x="1880793" y="470726"/>
                    <a:pt x="1880793" y="486271"/>
                  </a:cubicBezTo>
                  <a:cubicBezTo>
                    <a:pt x="1880793" y="501817"/>
                    <a:pt x="1893395" y="514418"/>
                    <a:pt x="1908940" y="514418"/>
                  </a:cubicBezTo>
                  <a:cubicBezTo>
                    <a:pt x="1924485" y="514418"/>
                    <a:pt x="1937087" y="501817"/>
                    <a:pt x="1937087" y="486271"/>
                  </a:cubicBezTo>
                  <a:cubicBezTo>
                    <a:pt x="1937087" y="470726"/>
                    <a:pt x="1924485" y="458124"/>
                    <a:pt x="1908940" y="458124"/>
                  </a:cubicBezTo>
                  <a:close/>
                  <a:moveTo>
                    <a:pt x="1796351" y="458124"/>
                  </a:moveTo>
                  <a:cubicBezTo>
                    <a:pt x="1780806" y="458124"/>
                    <a:pt x="1768204" y="470726"/>
                    <a:pt x="1768204" y="486271"/>
                  </a:cubicBezTo>
                  <a:cubicBezTo>
                    <a:pt x="1768204" y="501817"/>
                    <a:pt x="1780806" y="514418"/>
                    <a:pt x="1796351" y="514418"/>
                  </a:cubicBezTo>
                  <a:cubicBezTo>
                    <a:pt x="1811897" y="514418"/>
                    <a:pt x="1824498" y="501817"/>
                    <a:pt x="1824498" y="486271"/>
                  </a:cubicBezTo>
                  <a:cubicBezTo>
                    <a:pt x="1824498" y="470726"/>
                    <a:pt x="1811897" y="458124"/>
                    <a:pt x="1796351" y="458124"/>
                  </a:cubicBezTo>
                  <a:close/>
                  <a:moveTo>
                    <a:pt x="1683763" y="458124"/>
                  </a:moveTo>
                  <a:cubicBezTo>
                    <a:pt x="1668218" y="458124"/>
                    <a:pt x="1655616" y="470726"/>
                    <a:pt x="1655616" y="486271"/>
                  </a:cubicBezTo>
                  <a:cubicBezTo>
                    <a:pt x="1655616" y="501817"/>
                    <a:pt x="1668218" y="514418"/>
                    <a:pt x="1683763" y="514418"/>
                  </a:cubicBezTo>
                  <a:cubicBezTo>
                    <a:pt x="1699308" y="514418"/>
                    <a:pt x="1711910" y="501817"/>
                    <a:pt x="1711910" y="486271"/>
                  </a:cubicBezTo>
                  <a:cubicBezTo>
                    <a:pt x="1711910" y="470726"/>
                    <a:pt x="1699308" y="458124"/>
                    <a:pt x="1683763" y="458124"/>
                  </a:cubicBezTo>
                  <a:close/>
                  <a:moveTo>
                    <a:pt x="1571174" y="458124"/>
                  </a:moveTo>
                  <a:cubicBezTo>
                    <a:pt x="1555629" y="458124"/>
                    <a:pt x="1543027" y="470726"/>
                    <a:pt x="1543027" y="486271"/>
                  </a:cubicBezTo>
                  <a:cubicBezTo>
                    <a:pt x="1543027" y="501817"/>
                    <a:pt x="1555629" y="514418"/>
                    <a:pt x="1571174" y="514418"/>
                  </a:cubicBezTo>
                  <a:cubicBezTo>
                    <a:pt x="1586720" y="514418"/>
                    <a:pt x="1599321" y="501817"/>
                    <a:pt x="1599321" y="486271"/>
                  </a:cubicBezTo>
                  <a:cubicBezTo>
                    <a:pt x="1599321" y="470726"/>
                    <a:pt x="1586720" y="458124"/>
                    <a:pt x="1571174" y="458124"/>
                  </a:cubicBezTo>
                  <a:close/>
                  <a:moveTo>
                    <a:pt x="1458586" y="458124"/>
                  </a:moveTo>
                  <a:cubicBezTo>
                    <a:pt x="1443041" y="458124"/>
                    <a:pt x="1430439" y="470726"/>
                    <a:pt x="1430439" y="486271"/>
                  </a:cubicBezTo>
                  <a:cubicBezTo>
                    <a:pt x="1430439" y="501817"/>
                    <a:pt x="1443041" y="514418"/>
                    <a:pt x="1458586" y="514418"/>
                  </a:cubicBezTo>
                  <a:cubicBezTo>
                    <a:pt x="1474131" y="514418"/>
                    <a:pt x="1486733" y="501817"/>
                    <a:pt x="1486733" y="486271"/>
                  </a:cubicBezTo>
                  <a:cubicBezTo>
                    <a:pt x="1486733" y="470726"/>
                    <a:pt x="1474131" y="458124"/>
                    <a:pt x="1458586" y="458124"/>
                  </a:cubicBezTo>
                  <a:close/>
                  <a:moveTo>
                    <a:pt x="1345997" y="458124"/>
                  </a:moveTo>
                  <a:cubicBezTo>
                    <a:pt x="1330452" y="458124"/>
                    <a:pt x="1317850" y="470726"/>
                    <a:pt x="1317850" y="486271"/>
                  </a:cubicBezTo>
                  <a:cubicBezTo>
                    <a:pt x="1317850" y="501817"/>
                    <a:pt x="1330452" y="514418"/>
                    <a:pt x="1345997" y="514418"/>
                  </a:cubicBezTo>
                  <a:cubicBezTo>
                    <a:pt x="1361543" y="514418"/>
                    <a:pt x="1374144" y="501817"/>
                    <a:pt x="1374144" y="486271"/>
                  </a:cubicBezTo>
                  <a:cubicBezTo>
                    <a:pt x="1374144" y="470726"/>
                    <a:pt x="1361543" y="458124"/>
                    <a:pt x="1345997" y="458124"/>
                  </a:cubicBezTo>
                  <a:close/>
                  <a:moveTo>
                    <a:pt x="1233409" y="458124"/>
                  </a:moveTo>
                  <a:cubicBezTo>
                    <a:pt x="1217863" y="458124"/>
                    <a:pt x="1205262" y="470726"/>
                    <a:pt x="1205262" y="486271"/>
                  </a:cubicBezTo>
                  <a:cubicBezTo>
                    <a:pt x="1205262" y="501817"/>
                    <a:pt x="1217863" y="514418"/>
                    <a:pt x="1233409" y="514418"/>
                  </a:cubicBezTo>
                  <a:cubicBezTo>
                    <a:pt x="1248954" y="514418"/>
                    <a:pt x="1261556" y="501817"/>
                    <a:pt x="1261556" y="486271"/>
                  </a:cubicBezTo>
                  <a:cubicBezTo>
                    <a:pt x="1261556" y="470726"/>
                    <a:pt x="1248954" y="458124"/>
                    <a:pt x="1233409" y="458124"/>
                  </a:cubicBezTo>
                  <a:close/>
                  <a:moveTo>
                    <a:pt x="1120820" y="458124"/>
                  </a:moveTo>
                  <a:cubicBezTo>
                    <a:pt x="1105275" y="458124"/>
                    <a:pt x="1092673" y="470726"/>
                    <a:pt x="1092673" y="486271"/>
                  </a:cubicBezTo>
                  <a:cubicBezTo>
                    <a:pt x="1092673" y="501817"/>
                    <a:pt x="1105275" y="514418"/>
                    <a:pt x="1120820" y="514418"/>
                  </a:cubicBezTo>
                  <a:cubicBezTo>
                    <a:pt x="1136365" y="514418"/>
                    <a:pt x="1148967" y="501817"/>
                    <a:pt x="1148967" y="486271"/>
                  </a:cubicBezTo>
                  <a:cubicBezTo>
                    <a:pt x="1148967" y="470726"/>
                    <a:pt x="1136365" y="458124"/>
                    <a:pt x="1120820" y="458124"/>
                  </a:cubicBezTo>
                  <a:close/>
                  <a:moveTo>
                    <a:pt x="1008232" y="458124"/>
                  </a:moveTo>
                  <a:cubicBezTo>
                    <a:pt x="992686" y="458124"/>
                    <a:pt x="980085" y="470726"/>
                    <a:pt x="980085" y="486271"/>
                  </a:cubicBezTo>
                  <a:cubicBezTo>
                    <a:pt x="980085" y="501817"/>
                    <a:pt x="992686" y="514418"/>
                    <a:pt x="1008232" y="514418"/>
                  </a:cubicBezTo>
                  <a:cubicBezTo>
                    <a:pt x="1023777" y="514418"/>
                    <a:pt x="1036379" y="501817"/>
                    <a:pt x="1036379" y="486271"/>
                  </a:cubicBezTo>
                  <a:cubicBezTo>
                    <a:pt x="1036379" y="470726"/>
                    <a:pt x="1023777" y="458124"/>
                    <a:pt x="1008232" y="458124"/>
                  </a:cubicBezTo>
                  <a:close/>
                  <a:moveTo>
                    <a:pt x="895643" y="458124"/>
                  </a:moveTo>
                  <a:cubicBezTo>
                    <a:pt x="880098" y="458124"/>
                    <a:pt x="867496" y="470726"/>
                    <a:pt x="867496" y="486271"/>
                  </a:cubicBezTo>
                  <a:cubicBezTo>
                    <a:pt x="867496" y="501817"/>
                    <a:pt x="880098" y="514418"/>
                    <a:pt x="895643" y="514418"/>
                  </a:cubicBezTo>
                  <a:cubicBezTo>
                    <a:pt x="911188" y="514418"/>
                    <a:pt x="923790" y="501817"/>
                    <a:pt x="923790" y="486271"/>
                  </a:cubicBezTo>
                  <a:cubicBezTo>
                    <a:pt x="923790" y="470726"/>
                    <a:pt x="911188" y="458124"/>
                    <a:pt x="895643" y="458124"/>
                  </a:cubicBezTo>
                  <a:close/>
                  <a:moveTo>
                    <a:pt x="783055" y="458124"/>
                  </a:moveTo>
                  <a:cubicBezTo>
                    <a:pt x="767510" y="458124"/>
                    <a:pt x="754908" y="470726"/>
                    <a:pt x="754908" y="486271"/>
                  </a:cubicBezTo>
                  <a:cubicBezTo>
                    <a:pt x="754908" y="501817"/>
                    <a:pt x="767510" y="514418"/>
                    <a:pt x="783055" y="514418"/>
                  </a:cubicBezTo>
                  <a:cubicBezTo>
                    <a:pt x="798600" y="514418"/>
                    <a:pt x="811202" y="501817"/>
                    <a:pt x="811202" y="486271"/>
                  </a:cubicBezTo>
                  <a:cubicBezTo>
                    <a:pt x="811202" y="470726"/>
                    <a:pt x="798600" y="458124"/>
                    <a:pt x="783055" y="458124"/>
                  </a:cubicBezTo>
                  <a:close/>
                  <a:moveTo>
                    <a:pt x="670467" y="458124"/>
                  </a:moveTo>
                  <a:cubicBezTo>
                    <a:pt x="654922" y="458124"/>
                    <a:pt x="642320" y="470726"/>
                    <a:pt x="642320" y="486271"/>
                  </a:cubicBezTo>
                  <a:cubicBezTo>
                    <a:pt x="642320" y="501817"/>
                    <a:pt x="654922" y="514418"/>
                    <a:pt x="670467" y="514418"/>
                  </a:cubicBezTo>
                  <a:cubicBezTo>
                    <a:pt x="686012" y="514418"/>
                    <a:pt x="698614" y="501817"/>
                    <a:pt x="698614" y="486271"/>
                  </a:cubicBezTo>
                  <a:cubicBezTo>
                    <a:pt x="698614" y="470726"/>
                    <a:pt x="686012" y="458124"/>
                    <a:pt x="670467" y="458124"/>
                  </a:cubicBezTo>
                  <a:close/>
                  <a:moveTo>
                    <a:pt x="557878" y="458124"/>
                  </a:moveTo>
                  <a:cubicBezTo>
                    <a:pt x="542333" y="458124"/>
                    <a:pt x="529732" y="470726"/>
                    <a:pt x="529732" y="486271"/>
                  </a:cubicBezTo>
                  <a:cubicBezTo>
                    <a:pt x="529732" y="501817"/>
                    <a:pt x="542333" y="514418"/>
                    <a:pt x="557878" y="514418"/>
                  </a:cubicBezTo>
                  <a:cubicBezTo>
                    <a:pt x="573423" y="514418"/>
                    <a:pt x="586025" y="501817"/>
                    <a:pt x="586025" y="486271"/>
                  </a:cubicBezTo>
                  <a:cubicBezTo>
                    <a:pt x="586025" y="470726"/>
                    <a:pt x="573423" y="458124"/>
                    <a:pt x="557878" y="458124"/>
                  </a:cubicBezTo>
                  <a:close/>
                  <a:moveTo>
                    <a:pt x="445290" y="458124"/>
                  </a:moveTo>
                  <a:cubicBezTo>
                    <a:pt x="429744" y="458124"/>
                    <a:pt x="417143" y="470726"/>
                    <a:pt x="417143" y="486271"/>
                  </a:cubicBezTo>
                  <a:cubicBezTo>
                    <a:pt x="417143" y="501817"/>
                    <a:pt x="429744" y="514418"/>
                    <a:pt x="445290" y="514418"/>
                  </a:cubicBezTo>
                  <a:cubicBezTo>
                    <a:pt x="460836" y="514418"/>
                    <a:pt x="473437" y="501817"/>
                    <a:pt x="473437" y="486271"/>
                  </a:cubicBezTo>
                  <a:cubicBezTo>
                    <a:pt x="473437" y="470726"/>
                    <a:pt x="460836" y="458124"/>
                    <a:pt x="445290" y="458124"/>
                  </a:cubicBezTo>
                  <a:close/>
                  <a:moveTo>
                    <a:pt x="332701" y="458124"/>
                  </a:moveTo>
                  <a:cubicBezTo>
                    <a:pt x="317156" y="458124"/>
                    <a:pt x="304554" y="470726"/>
                    <a:pt x="304554" y="486271"/>
                  </a:cubicBezTo>
                  <a:cubicBezTo>
                    <a:pt x="304554" y="501817"/>
                    <a:pt x="317156" y="514418"/>
                    <a:pt x="332701" y="514418"/>
                  </a:cubicBezTo>
                  <a:cubicBezTo>
                    <a:pt x="348247" y="514418"/>
                    <a:pt x="360848" y="501817"/>
                    <a:pt x="360848" y="486271"/>
                  </a:cubicBezTo>
                  <a:cubicBezTo>
                    <a:pt x="360848" y="470726"/>
                    <a:pt x="348247" y="458124"/>
                    <a:pt x="332701" y="458124"/>
                  </a:cubicBezTo>
                  <a:close/>
                  <a:moveTo>
                    <a:pt x="220113" y="458124"/>
                  </a:moveTo>
                  <a:cubicBezTo>
                    <a:pt x="204568" y="458124"/>
                    <a:pt x="191966" y="470726"/>
                    <a:pt x="191966" y="486271"/>
                  </a:cubicBezTo>
                  <a:cubicBezTo>
                    <a:pt x="191966" y="501817"/>
                    <a:pt x="204568" y="514418"/>
                    <a:pt x="220113" y="514418"/>
                  </a:cubicBezTo>
                  <a:cubicBezTo>
                    <a:pt x="235659" y="514418"/>
                    <a:pt x="248260" y="501817"/>
                    <a:pt x="248260" y="486271"/>
                  </a:cubicBezTo>
                  <a:cubicBezTo>
                    <a:pt x="248260" y="470726"/>
                    <a:pt x="235659" y="458124"/>
                    <a:pt x="220113" y="458124"/>
                  </a:cubicBezTo>
                  <a:close/>
                  <a:moveTo>
                    <a:pt x="107525" y="458124"/>
                  </a:moveTo>
                  <a:cubicBezTo>
                    <a:pt x="91980" y="458124"/>
                    <a:pt x="79378" y="470726"/>
                    <a:pt x="79378" y="486271"/>
                  </a:cubicBezTo>
                  <a:cubicBezTo>
                    <a:pt x="79378" y="501817"/>
                    <a:pt x="91980" y="514418"/>
                    <a:pt x="107525" y="514418"/>
                  </a:cubicBezTo>
                  <a:cubicBezTo>
                    <a:pt x="123070" y="514418"/>
                    <a:pt x="135672" y="501817"/>
                    <a:pt x="135672" y="486271"/>
                  </a:cubicBezTo>
                  <a:cubicBezTo>
                    <a:pt x="135672" y="470726"/>
                    <a:pt x="123070" y="458124"/>
                    <a:pt x="107525" y="458124"/>
                  </a:cubicBezTo>
                  <a:close/>
                  <a:moveTo>
                    <a:pt x="0" y="0"/>
                  </a:moveTo>
                  <a:lnTo>
                    <a:pt x="2916000" y="0"/>
                  </a:lnTo>
                  <a:lnTo>
                    <a:pt x="2916000" y="142874"/>
                  </a:lnTo>
                  <a:lnTo>
                    <a:pt x="2917172" y="142874"/>
                  </a:lnTo>
                  <a:lnTo>
                    <a:pt x="2917172" y="244204"/>
                  </a:lnTo>
                  <a:lnTo>
                    <a:pt x="2917172" y="304439"/>
                  </a:lnTo>
                  <a:lnTo>
                    <a:pt x="2917172" y="460222"/>
                  </a:lnTo>
                  <a:lnTo>
                    <a:pt x="2902334" y="466368"/>
                  </a:lnTo>
                  <a:cubicBezTo>
                    <a:pt x="2897241" y="471462"/>
                    <a:pt x="2894090" y="478499"/>
                    <a:pt x="2894090" y="486271"/>
                  </a:cubicBezTo>
                  <a:cubicBezTo>
                    <a:pt x="2894090" y="494044"/>
                    <a:pt x="2897241" y="501081"/>
                    <a:pt x="2902334" y="506174"/>
                  </a:cubicBezTo>
                  <a:lnTo>
                    <a:pt x="2917172" y="512321"/>
                  </a:lnTo>
                  <a:lnTo>
                    <a:pt x="2917172" y="2246668"/>
                  </a:lnTo>
                  <a:lnTo>
                    <a:pt x="2905193" y="2249087"/>
                  </a:lnTo>
                  <a:cubicBezTo>
                    <a:pt x="2892464" y="2254471"/>
                    <a:pt x="2882267" y="2264668"/>
                    <a:pt x="2876883" y="2277398"/>
                  </a:cubicBezTo>
                  <a:lnTo>
                    <a:pt x="2873597" y="2293671"/>
                  </a:lnTo>
                  <a:lnTo>
                    <a:pt x="2824605" y="2293671"/>
                  </a:lnTo>
                  <a:lnTo>
                    <a:pt x="2821320" y="2277398"/>
                  </a:lnTo>
                  <a:cubicBezTo>
                    <a:pt x="2813243" y="2258304"/>
                    <a:pt x="2794337" y="2244906"/>
                    <a:pt x="2772302" y="2244906"/>
                  </a:cubicBezTo>
                  <a:cubicBezTo>
                    <a:pt x="2750266" y="2244906"/>
                    <a:pt x="2731360" y="2258304"/>
                    <a:pt x="2723284" y="2277398"/>
                  </a:cubicBezTo>
                  <a:lnTo>
                    <a:pt x="2719998" y="2293671"/>
                  </a:lnTo>
                  <a:lnTo>
                    <a:pt x="2671010" y="2293671"/>
                  </a:lnTo>
                  <a:lnTo>
                    <a:pt x="2667725" y="2277398"/>
                  </a:lnTo>
                  <a:cubicBezTo>
                    <a:pt x="2659649" y="2258304"/>
                    <a:pt x="2640742" y="2244906"/>
                    <a:pt x="2618707" y="2244906"/>
                  </a:cubicBezTo>
                  <a:cubicBezTo>
                    <a:pt x="2596672" y="2244906"/>
                    <a:pt x="2577766" y="2258304"/>
                    <a:pt x="2569690" y="2277398"/>
                  </a:cubicBezTo>
                  <a:lnTo>
                    <a:pt x="2566404" y="2293671"/>
                  </a:lnTo>
                  <a:lnTo>
                    <a:pt x="2517416" y="2293671"/>
                  </a:lnTo>
                  <a:lnTo>
                    <a:pt x="2514131" y="2277398"/>
                  </a:lnTo>
                  <a:cubicBezTo>
                    <a:pt x="2506054" y="2258304"/>
                    <a:pt x="2487148" y="2244906"/>
                    <a:pt x="2465113" y="2244906"/>
                  </a:cubicBezTo>
                  <a:cubicBezTo>
                    <a:pt x="2443077" y="2244906"/>
                    <a:pt x="2424171" y="2258304"/>
                    <a:pt x="2416095" y="2277398"/>
                  </a:cubicBezTo>
                  <a:lnTo>
                    <a:pt x="2412810" y="2293671"/>
                  </a:lnTo>
                  <a:lnTo>
                    <a:pt x="2363821" y="2293671"/>
                  </a:lnTo>
                  <a:lnTo>
                    <a:pt x="2360536" y="2277398"/>
                  </a:lnTo>
                  <a:cubicBezTo>
                    <a:pt x="2352460" y="2258304"/>
                    <a:pt x="2333553" y="2244906"/>
                    <a:pt x="2311518" y="2244906"/>
                  </a:cubicBezTo>
                  <a:cubicBezTo>
                    <a:pt x="2289483" y="2244906"/>
                    <a:pt x="2270577" y="2258304"/>
                    <a:pt x="2262501" y="2277398"/>
                  </a:cubicBezTo>
                  <a:lnTo>
                    <a:pt x="2259215" y="2293671"/>
                  </a:lnTo>
                  <a:lnTo>
                    <a:pt x="2210227" y="2293671"/>
                  </a:lnTo>
                  <a:lnTo>
                    <a:pt x="2206941" y="2277398"/>
                  </a:lnTo>
                  <a:cubicBezTo>
                    <a:pt x="2198865" y="2258304"/>
                    <a:pt x="2179959" y="2244906"/>
                    <a:pt x="2157923" y="2244906"/>
                  </a:cubicBezTo>
                  <a:cubicBezTo>
                    <a:pt x="2135888" y="2244906"/>
                    <a:pt x="2116982" y="2258304"/>
                    <a:pt x="2108906" y="2277398"/>
                  </a:cubicBezTo>
                  <a:lnTo>
                    <a:pt x="2105620" y="2293671"/>
                  </a:lnTo>
                  <a:lnTo>
                    <a:pt x="2056632" y="2293671"/>
                  </a:lnTo>
                  <a:lnTo>
                    <a:pt x="2053346" y="2277398"/>
                  </a:lnTo>
                  <a:cubicBezTo>
                    <a:pt x="2045271" y="2258304"/>
                    <a:pt x="2026364" y="2244906"/>
                    <a:pt x="2004329" y="2244906"/>
                  </a:cubicBezTo>
                  <a:cubicBezTo>
                    <a:pt x="1982294" y="2244906"/>
                    <a:pt x="1963387" y="2258304"/>
                    <a:pt x="1955312" y="2277398"/>
                  </a:cubicBezTo>
                  <a:lnTo>
                    <a:pt x="1952026" y="2293671"/>
                  </a:lnTo>
                  <a:lnTo>
                    <a:pt x="1903038" y="2293671"/>
                  </a:lnTo>
                  <a:lnTo>
                    <a:pt x="1899752" y="2277398"/>
                  </a:lnTo>
                  <a:cubicBezTo>
                    <a:pt x="1891676" y="2258304"/>
                    <a:pt x="1872770" y="2244906"/>
                    <a:pt x="1850734" y="2244906"/>
                  </a:cubicBezTo>
                  <a:cubicBezTo>
                    <a:pt x="1828699" y="2244906"/>
                    <a:pt x="1809793" y="2258304"/>
                    <a:pt x="1801717" y="2277398"/>
                  </a:cubicBezTo>
                  <a:lnTo>
                    <a:pt x="1798431" y="2293671"/>
                  </a:lnTo>
                  <a:lnTo>
                    <a:pt x="1749443" y="2293671"/>
                  </a:lnTo>
                  <a:lnTo>
                    <a:pt x="1746158" y="2277398"/>
                  </a:lnTo>
                  <a:cubicBezTo>
                    <a:pt x="1738081" y="2258304"/>
                    <a:pt x="1719175" y="2244906"/>
                    <a:pt x="1697140" y="2244906"/>
                  </a:cubicBezTo>
                  <a:cubicBezTo>
                    <a:pt x="1675105" y="2244906"/>
                    <a:pt x="1656198" y="2258304"/>
                    <a:pt x="1648123" y="2277398"/>
                  </a:cubicBezTo>
                  <a:lnTo>
                    <a:pt x="1644837" y="2293671"/>
                  </a:lnTo>
                  <a:lnTo>
                    <a:pt x="1595849" y="2293671"/>
                  </a:lnTo>
                  <a:lnTo>
                    <a:pt x="1592563" y="2277398"/>
                  </a:lnTo>
                  <a:cubicBezTo>
                    <a:pt x="1584487" y="2258304"/>
                    <a:pt x="1565581" y="2244906"/>
                    <a:pt x="1543545" y="2244906"/>
                  </a:cubicBezTo>
                  <a:cubicBezTo>
                    <a:pt x="1521510" y="2244906"/>
                    <a:pt x="1502604" y="2258304"/>
                    <a:pt x="1494528" y="2277398"/>
                  </a:cubicBezTo>
                  <a:lnTo>
                    <a:pt x="1491242" y="2293671"/>
                  </a:lnTo>
                  <a:lnTo>
                    <a:pt x="1442254" y="2293671"/>
                  </a:lnTo>
                  <a:lnTo>
                    <a:pt x="1438969" y="2277398"/>
                  </a:lnTo>
                  <a:cubicBezTo>
                    <a:pt x="1430892" y="2258304"/>
                    <a:pt x="1411986" y="2244906"/>
                    <a:pt x="1389951" y="2244906"/>
                  </a:cubicBezTo>
                  <a:cubicBezTo>
                    <a:pt x="1367916" y="2244906"/>
                    <a:pt x="1349009" y="2258304"/>
                    <a:pt x="1340933" y="2277398"/>
                  </a:cubicBezTo>
                  <a:lnTo>
                    <a:pt x="1337648" y="2293671"/>
                  </a:lnTo>
                  <a:lnTo>
                    <a:pt x="1288659" y="2293671"/>
                  </a:lnTo>
                  <a:lnTo>
                    <a:pt x="1285374" y="2277398"/>
                  </a:lnTo>
                  <a:cubicBezTo>
                    <a:pt x="1277298" y="2258304"/>
                    <a:pt x="1258391" y="2244906"/>
                    <a:pt x="1236356" y="2244906"/>
                  </a:cubicBezTo>
                  <a:cubicBezTo>
                    <a:pt x="1214321" y="2244906"/>
                    <a:pt x="1195415" y="2258304"/>
                    <a:pt x="1187339" y="2277398"/>
                  </a:cubicBezTo>
                  <a:lnTo>
                    <a:pt x="1184053" y="2293671"/>
                  </a:lnTo>
                  <a:lnTo>
                    <a:pt x="1135065" y="2293671"/>
                  </a:lnTo>
                  <a:lnTo>
                    <a:pt x="1131780" y="2277398"/>
                  </a:lnTo>
                  <a:cubicBezTo>
                    <a:pt x="1123703" y="2258304"/>
                    <a:pt x="1104797" y="2244906"/>
                    <a:pt x="1082762" y="2244906"/>
                  </a:cubicBezTo>
                  <a:cubicBezTo>
                    <a:pt x="1060726" y="2244906"/>
                    <a:pt x="1041820" y="2258304"/>
                    <a:pt x="1033744" y="2277398"/>
                  </a:cubicBezTo>
                  <a:lnTo>
                    <a:pt x="1030458" y="2293671"/>
                  </a:lnTo>
                  <a:lnTo>
                    <a:pt x="981470" y="2293671"/>
                  </a:lnTo>
                  <a:lnTo>
                    <a:pt x="978185" y="2277398"/>
                  </a:lnTo>
                  <a:cubicBezTo>
                    <a:pt x="970109" y="2258304"/>
                    <a:pt x="951202" y="2244906"/>
                    <a:pt x="929167" y="2244906"/>
                  </a:cubicBezTo>
                  <a:cubicBezTo>
                    <a:pt x="907132" y="2244906"/>
                    <a:pt x="888226" y="2258304"/>
                    <a:pt x="880150" y="2277398"/>
                  </a:cubicBezTo>
                  <a:lnTo>
                    <a:pt x="876864" y="2293671"/>
                  </a:lnTo>
                  <a:lnTo>
                    <a:pt x="827876" y="2293671"/>
                  </a:lnTo>
                  <a:lnTo>
                    <a:pt x="824591" y="2277398"/>
                  </a:lnTo>
                  <a:cubicBezTo>
                    <a:pt x="816514" y="2258304"/>
                    <a:pt x="797608" y="2244906"/>
                    <a:pt x="775573" y="2244906"/>
                  </a:cubicBezTo>
                  <a:cubicBezTo>
                    <a:pt x="753538" y="2244906"/>
                    <a:pt x="734632" y="2258304"/>
                    <a:pt x="726556" y="2277398"/>
                  </a:cubicBezTo>
                  <a:lnTo>
                    <a:pt x="723270" y="2293671"/>
                  </a:lnTo>
                  <a:lnTo>
                    <a:pt x="674282" y="2293671"/>
                  </a:lnTo>
                  <a:lnTo>
                    <a:pt x="670997" y="2277398"/>
                  </a:lnTo>
                  <a:cubicBezTo>
                    <a:pt x="662920" y="2258304"/>
                    <a:pt x="644014" y="2244906"/>
                    <a:pt x="621979" y="2244906"/>
                  </a:cubicBezTo>
                  <a:cubicBezTo>
                    <a:pt x="599943" y="2244906"/>
                    <a:pt x="581037" y="2258304"/>
                    <a:pt x="572961" y="2277398"/>
                  </a:cubicBezTo>
                  <a:lnTo>
                    <a:pt x="569675" y="2293671"/>
                  </a:lnTo>
                  <a:lnTo>
                    <a:pt x="520687" y="2293671"/>
                  </a:lnTo>
                  <a:lnTo>
                    <a:pt x="517401" y="2277398"/>
                  </a:lnTo>
                  <a:cubicBezTo>
                    <a:pt x="509326" y="2258304"/>
                    <a:pt x="490419" y="2244906"/>
                    <a:pt x="468384" y="2244906"/>
                  </a:cubicBezTo>
                  <a:cubicBezTo>
                    <a:pt x="446349" y="2244906"/>
                    <a:pt x="427443" y="2258304"/>
                    <a:pt x="419367" y="2277398"/>
                  </a:cubicBezTo>
                  <a:lnTo>
                    <a:pt x="416081" y="2293671"/>
                  </a:lnTo>
                  <a:lnTo>
                    <a:pt x="367093" y="2293671"/>
                  </a:lnTo>
                  <a:lnTo>
                    <a:pt x="363807" y="2277398"/>
                  </a:lnTo>
                  <a:cubicBezTo>
                    <a:pt x="355731" y="2258304"/>
                    <a:pt x="336825" y="2244906"/>
                    <a:pt x="314790" y="2244906"/>
                  </a:cubicBezTo>
                  <a:cubicBezTo>
                    <a:pt x="292754" y="2244906"/>
                    <a:pt x="273848" y="2258304"/>
                    <a:pt x="265772" y="2277398"/>
                  </a:cubicBezTo>
                  <a:lnTo>
                    <a:pt x="262486" y="2293671"/>
                  </a:lnTo>
                  <a:lnTo>
                    <a:pt x="213498" y="2293671"/>
                  </a:lnTo>
                  <a:lnTo>
                    <a:pt x="210213" y="2277398"/>
                  </a:lnTo>
                  <a:cubicBezTo>
                    <a:pt x="202137" y="2258304"/>
                    <a:pt x="183230" y="2244906"/>
                    <a:pt x="161196" y="2244906"/>
                  </a:cubicBezTo>
                  <a:cubicBezTo>
                    <a:pt x="139160" y="2244906"/>
                    <a:pt x="120254" y="2258304"/>
                    <a:pt x="112178" y="2277398"/>
                  </a:cubicBezTo>
                  <a:lnTo>
                    <a:pt x="108892" y="2293671"/>
                  </a:lnTo>
                  <a:lnTo>
                    <a:pt x="59904" y="2293671"/>
                  </a:lnTo>
                  <a:lnTo>
                    <a:pt x="56618" y="2277398"/>
                  </a:lnTo>
                  <a:cubicBezTo>
                    <a:pt x="48542" y="2258304"/>
                    <a:pt x="29636" y="2244906"/>
                    <a:pt x="7600" y="2244906"/>
                  </a:cubicBezTo>
                  <a:lnTo>
                    <a:pt x="0" y="2246441"/>
                  </a:lnTo>
                  <a:lnTo>
                    <a:pt x="0" y="512321"/>
                  </a:lnTo>
                  <a:lnTo>
                    <a:pt x="14839" y="506174"/>
                  </a:lnTo>
                  <a:cubicBezTo>
                    <a:pt x="19933" y="501081"/>
                    <a:pt x="23083" y="494044"/>
                    <a:pt x="23083" y="486271"/>
                  </a:cubicBezTo>
                  <a:cubicBezTo>
                    <a:pt x="23083" y="478499"/>
                    <a:pt x="19933" y="471462"/>
                    <a:pt x="14839" y="466368"/>
                  </a:cubicBezTo>
                  <a:lnTo>
                    <a:pt x="0" y="460222"/>
                  </a:lnTo>
                  <a:lnTo>
                    <a:pt x="0" y="371475"/>
                  </a:lnTo>
                  <a:lnTo>
                    <a:pt x="0" y="304439"/>
                  </a:lnTo>
                  <a:lnTo>
                    <a:pt x="0" y="244204"/>
                  </a:lnTo>
                  <a:lnTo>
                    <a:pt x="0" y="142874"/>
                  </a:lnTo>
                  <a:close/>
                </a:path>
              </a:pathLst>
            </a:custGeom>
            <a:solidFill>
              <a:srgbClr val="FEFFFF"/>
            </a:solidFill>
            <a:ln w="3175">
              <a:solidFill>
                <a:srgbClr val="E1E2E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ES" altLang="zh-CN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Senda de la Vereda del Cristo</a:t>
              </a:r>
              <a:endParaRPr lang="es-ES" altLang="zh-CN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6"/>
              </p:custDataLst>
            </p:nvPr>
          </p:nvSpPr>
          <p:spPr>
            <a:xfrm>
              <a:off x="860374" y="3389122"/>
              <a:ext cx="2746040" cy="15756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rgbClr val="FEFFFF"/>
                  </a:solidFill>
                </a:rPr>
                <a:t>LOREM IPSUM DOLOR</a:t>
              </a:r>
              <a:endParaRPr lang="zh-CN" altLang="en-US" dirty="0">
                <a:solidFill>
                  <a:srgbClr val="FEFFFF"/>
                </a:solidFill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7"/>
            </p:custDataLst>
          </p:nvPr>
        </p:nvGrpSpPr>
        <p:grpSpPr>
          <a:xfrm>
            <a:off x="2303924" y="4680563"/>
            <a:ext cx="2609291" cy="1972380"/>
            <a:chOff x="774808" y="2790825"/>
            <a:chExt cx="2917172" cy="2293671"/>
          </a:xfrm>
        </p:grpSpPr>
        <p:sp>
          <p:nvSpPr>
            <p:cNvPr id="28" name="任意多边形 27"/>
            <p:cNvSpPr/>
            <p:nvPr>
              <p:custDataLst>
                <p:tags r:id="rId8"/>
              </p:custDataLst>
            </p:nvPr>
          </p:nvSpPr>
          <p:spPr>
            <a:xfrm>
              <a:off x="774808" y="2790825"/>
              <a:ext cx="2917172" cy="2293671"/>
            </a:xfrm>
            <a:custGeom>
              <a:avLst/>
              <a:gdLst>
                <a:gd name="connsiteX0" fmla="*/ 2809648 w 2917172"/>
                <a:gd name="connsiteY0" fmla="*/ 458124 h 2293671"/>
                <a:gd name="connsiteX1" fmla="*/ 2781501 w 2917172"/>
                <a:gd name="connsiteY1" fmla="*/ 486271 h 2293671"/>
                <a:gd name="connsiteX2" fmla="*/ 2809648 w 2917172"/>
                <a:gd name="connsiteY2" fmla="*/ 514418 h 2293671"/>
                <a:gd name="connsiteX3" fmla="*/ 2837795 w 2917172"/>
                <a:gd name="connsiteY3" fmla="*/ 486271 h 2293671"/>
                <a:gd name="connsiteX4" fmla="*/ 2809648 w 2917172"/>
                <a:gd name="connsiteY4" fmla="*/ 458124 h 2293671"/>
                <a:gd name="connsiteX5" fmla="*/ 2697060 w 2917172"/>
                <a:gd name="connsiteY5" fmla="*/ 458124 h 2293671"/>
                <a:gd name="connsiteX6" fmla="*/ 2668913 w 2917172"/>
                <a:gd name="connsiteY6" fmla="*/ 486271 h 2293671"/>
                <a:gd name="connsiteX7" fmla="*/ 2697060 w 2917172"/>
                <a:gd name="connsiteY7" fmla="*/ 514418 h 2293671"/>
                <a:gd name="connsiteX8" fmla="*/ 2725207 w 2917172"/>
                <a:gd name="connsiteY8" fmla="*/ 486271 h 2293671"/>
                <a:gd name="connsiteX9" fmla="*/ 2697060 w 2917172"/>
                <a:gd name="connsiteY9" fmla="*/ 458124 h 2293671"/>
                <a:gd name="connsiteX10" fmla="*/ 2584471 w 2917172"/>
                <a:gd name="connsiteY10" fmla="*/ 458124 h 2293671"/>
                <a:gd name="connsiteX11" fmla="*/ 2556324 w 2917172"/>
                <a:gd name="connsiteY11" fmla="*/ 486271 h 2293671"/>
                <a:gd name="connsiteX12" fmla="*/ 2584471 w 2917172"/>
                <a:gd name="connsiteY12" fmla="*/ 514418 h 2293671"/>
                <a:gd name="connsiteX13" fmla="*/ 2612618 w 2917172"/>
                <a:gd name="connsiteY13" fmla="*/ 486271 h 2293671"/>
                <a:gd name="connsiteX14" fmla="*/ 2584471 w 2917172"/>
                <a:gd name="connsiteY14" fmla="*/ 458124 h 2293671"/>
                <a:gd name="connsiteX15" fmla="*/ 2471883 w 2917172"/>
                <a:gd name="connsiteY15" fmla="*/ 458124 h 2293671"/>
                <a:gd name="connsiteX16" fmla="*/ 2443736 w 2917172"/>
                <a:gd name="connsiteY16" fmla="*/ 486271 h 2293671"/>
                <a:gd name="connsiteX17" fmla="*/ 2471883 w 2917172"/>
                <a:gd name="connsiteY17" fmla="*/ 514418 h 2293671"/>
                <a:gd name="connsiteX18" fmla="*/ 2500029 w 2917172"/>
                <a:gd name="connsiteY18" fmla="*/ 486271 h 2293671"/>
                <a:gd name="connsiteX19" fmla="*/ 2471883 w 2917172"/>
                <a:gd name="connsiteY19" fmla="*/ 458124 h 2293671"/>
                <a:gd name="connsiteX20" fmla="*/ 2359294 w 2917172"/>
                <a:gd name="connsiteY20" fmla="*/ 458124 h 2293671"/>
                <a:gd name="connsiteX21" fmla="*/ 2331147 w 2917172"/>
                <a:gd name="connsiteY21" fmla="*/ 486271 h 2293671"/>
                <a:gd name="connsiteX22" fmla="*/ 2359294 w 2917172"/>
                <a:gd name="connsiteY22" fmla="*/ 514418 h 2293671"/>
                <a:gd name="connsiteX23" fmla="*/ 2387441 w 2917172"/>
                <a:gd name="connsiteY23" fmla="*/ 486271 h 2293671"/>
                <a:gd name="connsiteX24" fmla="*/ 2359294 w 2917172"/>
                <a:gd name="connsiteY24" fmla="*/ 458124 h 2293671"/>
                <a:gd name="connsiteX25" fmla="*/ 2246705 w 2917172"/>
                <a:gd name="connsiteY25" fmla="*/ 458124 h 2293671"/>
                <a:gd name="connsiteX26" fmla="*/ 2218559 w 2917172"/>
                <a:gd name="connsiteY26" fmla="*/ 486271 h 2293671"/>
                <a:gd name="connsiteX27" fmla="*/ 2246705 w 2917172"/>
                <a:gd name="connsiteY27" fmla="*/ 514418 h 2293671"/>
                <a:gd name="connsiteX28" fmla="*/ 2274852 w 2917172"/>
                <a:gd name="connsiteY28" fmla="*/ 486271 h 2293671"/>
                <a:gd name="connsiteX29" fmla="*/ 2246705 w 2917172"/>
                <a:gd name="connsiteY29" fmla="*/ 458124 h 2293671"/>
                <a:gd name="connsiteX30" fmla="*/ 2134117 w 2917172"/>
                <a:gd name="connsiteY30" fmla="*/ 458124 h 2293671"/>
                <a:gd name="connsiteX31" fmla="*/ 2105970 w 2917172"/>
                <a:gd name="connsiteY31" fmla="*/ 486271 h 2293671"/>
                <a:gd name="connsiteX32" fmla="*/ 2134117 w 2917172"/>
                <a:gd name="connsiteY32" fmla="*/ 514418 h 2293671"/>
                <a:gd name="connsiteX33" fmla="*/ 2162264 w 2917172"/>
                <a:gd name="connsiteY33" fmla="*/ 486271 h 2293671"/>
                <a:gd name="connsiteX34" fmla="*/ 2134117 w 2917172"/>
                <a:gd name="connsiteY34" fmla="*/ 458124 h 2293671"/>
                <a:gd name="connsiteX35" fmla="*/ 2021528 w 2917172"/>
                <a:gd name="connsiteY35" fmla="*/ 458124 h 2293671"/>
                <a:gd name="connsiteX36" fmla="*/ 1993382 w 2917172"/>
                <a:gd name="connsiteY36" fmla="*/ 486271 h 2293671"/>
                <a:gd name="connsiteX37" fmla="*/ 2021528 w 2917172"/>
                <a:gd name="connsiteY37" fmla="*/ 514418 h 2293671"/>
                <a:gd name="connsiteX38" fmla="*/ 2049675 w 2917172"/>
                <a:gd name="connsiteY38" fmla="*/ 486271 h 2293671"/>
                <a:gd name="connsiteX39" fmla="*/ 2021528 w 2917172"/>
                <a:gd name="connsiteY39" fmla="*/ 458124 h 2293671"/>
                <a:gd name="connsiteX40" fmla="*/ 1908940 w 2917172"/>
                <a:gd name="connsiteY40" fmla="*/ 458124 h 2293671"/>
                <a:gd name="connsiteX41" fmla="*/ 1880793 w 2917172"/>
                <a:gd name="connsiteY41" fmla="*/ 486271 h 2293671"/>
                <a:gd name="connsiteX42" fmla="*/ 1908940 w 2917172"/>
                <a:gd name="connsiteY42" fmla="*/ 514418 h 2293671"/>
                <a:gd name="connsiteX43" fmla="*/ 1937087 w 2917172"/>
                <a:gd name="connsiteY43" fmla="*/ 486271 h 2293671"/>
                <a:gd name="connsiteX44" fmla="*/ 1908940 w 2917172"/>
                <a:gd name="connsiteY44" fmla="*/ 458124 h 2293671"/>
                <a:gd name="connsiteX45" fmla="*/ 1796351 w 2917172"/>
                <a:gd name="connsiteY45" fmla="*/ 458124 h 2293671"/>
                <a:gd name="connsiteX46" fmla="*/ 1768204 w 2917172"/>
                <a:gd name="connsiteY46" fmla="*/ 486271 h 2293671"/>
                <a:gd name="connsiteX47" fmla="*/ 1796351 w 2917172"/>
                <a:gd name="connsiteY47" fmla="*/ 514418 h 2293671"/>
                <a:gd name="connsiteX48" fmla="*/ 1824498 w 2917172"/>
                <a:gd name="connsiteY48" fmla="*/ 486271 h 2293671"/>
                <a:gd name="connsiteX49" fmla="*/ 1796351 w 2917172"/>
                <a:gd name="connsiteY49" fmla="*/ 458124 h 2293671"/>
                <a:gd name="connsiteX50" fmla="*/ 1683763 w 2917172"/>
                <a:gd name="connsiteY50" fmla="*/ 458124 h 2293671"/>
                <a:gd name="connsiteX51" fmla="*/ 1655616 w 2917172"/>
                <a:gd name="connsiteY51" fmla="*/ 486271 h 2293671"/>
                <a:gd name="connsiteX52" fmla="*/ 1683763 w 2917172"/>
                <a:gd name="connsiteY52" fmla="*/ 514418 h 2293671"/>
                <a:gd name="connsiteX53" fmla="*/ 1711910 w 2917172"/>
                <a:gd name="connsiteY53" fmla="*/ 486271 h 2293671"/>
                <a:gd name="connsiteX54" fmla="*/ 1683763 w 2917172"/>
                <a:gd name="connsiteY54" fmla="*/ 458124 h 2293671"/>
                <a:gd name="connsiteX55" fmla="*/ 1571174 w 2917172"/>
                <a:gd name="connsiteY55" fmla="*/ 458124 h 2293671"/>
                <a:gd name="connsiteX56" fmla="*/ 1543027 w 2917172"/>
                <a:gd name="connsiteY56" fmla="*/ 486271 h 2293671"/>
                <a:gd name="connsiteX57" fmla="*/ 1571174 w 2917172"/>
                <a:gd name="connsiteY57" fmla="*/ 514418 h 2293671"/>
                <a:gd name="connsiteX58" fmla="*/ 1599321 w 2917172"/>
                <a:gd name="connsiteY58" fmla="*/ 486271 h 2293671"/>
                <a:gd name="connsiteX59" fmla="*/ 1571174 w 2917172"/>
                <a:gd name="connsiteY59" fmla="*/ 458124 h 2293671"/>
                <a:gd name="connsiteX60" fmla="*/ 1458586 w 2917172"/>
                <a:gd name="connsiteY60" fmla="*/ 458124 h 2293671"/>
                <a:gd name="connsiteX61" fmla="*/ 1430439 w 2917172"/>
                <a:gd name="connsiteY61" fmla="*/ 486271 h 2293671"/>
                <a:gd name="connsiteX62" fmla="*/ 1458586 w 2917172"/>
                <a:gd name="connsiteY62" fmla="*/ 514418 h 2293671"/>
                <a:gd name="connsiteX63" fmla="*/ 1486733 w 2917172"/>
                <a:gd name="connsiteY63" fmla="*/ 486271 h 2293671"/>
                <a:gd name="connsiteX64" fmla="*/ 1458586 w 2917172"/>
                <a:gd name="connsiteY64" fmla="*/ 458124 h 2293671"/>
                <a:gd name="connsiteX65" fmla="*/ 1345997 w 2917172"/>
                <a:gd name="connsiteY65" fmla="*/ 458124 h 2293671"/>
                <a:gd name="connsiteX66" fmla="*/ 1317850 w 2917172"/>
                <a:gd name="connsiteY66" fmla="*/ 486271 h 2293671"/>
                <a:gd name="connsiteX67" fmla="*/ 1345997 w 2917172"/>
                <a:gd name="connsiteY67" fmla="*/ 514418 h 2293671"/>
                <a:gd name="connsiteX68" fmla="*/ 1374144 w 2917172"/>
                <a:gd name="connsiteY68" fmla="*/ 486271 h 2293671"/>
                <a:gd name="connsiteX69" fmla="*/ 1345997 w 2917172"/>
                <a:gd name="connsiteY69" fmla="*/ 458124 h 2293671"/>
                <a:gd name="connsiteX70" fmla="*/ 1233409 w 2917172"/>
                <a:gd name="connsiteY70" fmla="*/ 458124 h 2293671"/>
                <a:gd name="connsiteX71" fmla="*/ 1205262 w 2917172"/>
                <a:gd name="connsiteY71" fmla="*/ 486271 h 2293671"/>
                <a:gd name="connsiteX72" fmla="*/ 1233409 w 2917172"/>
                <a:gd name="connsiteY72" fmla="*/ 514418 h 2293671"/>
                <a:gd name="connsiteX73" fmla="*/ 1261556 w 2917172"/>
                <a:gd name="connsiteY73" fmla="*/ 486271 h 2293671"/>
                <a:gd name="connsiteX74" fmla="*/ 1233409 w 2917172"/>
                <a:gd name="connsiteY74" fmla="*/ 458124 h 2293671"/>
                <a:gd name="connsiteX75" fmla="*/ 1120820 w 2917172"/>
                <a:gd name="connsiteY75" fmla="*/ 458124 h 2293671"/>
                <a:gd name="connsiteX76" fmla="*/ 1092673 w 2917172"/>
                <a:gd name="connsiteY76" fmla="*/ 486271 h 2293671"/>
                <a:gd name="connsiteX77" fmla="*/ 1120820 w 2917172"/>
                <a:gd name="connsiteY77" fmla="*/ 514418 h 2293671"/>
                <a:gd name="connsiteX78" fmla="*/ 1148967 w 2917172"/>
                <a:gd name="connsiteY78" fmla="*/ 486271 h 2293671"/>
                <a:gd name="connsiteX79" fmla="*/ 1120820 w 2917172"/>
                <a:gd name="connsiteY79" fmla="*/ 458124 h 2293671"/>
                <a:gd name="connsiteX80" fmla="*/ 1008232 w 2917172"/>
                <a:gd name="connsiteY80" fmla="*/ 458124 h 2293671"/>
                <a:gd name="connsiteX81" fmla="*/ 980085 w 2917172"/>
                <a:gd name="connsiteY81" fmla="*/ 486271 h 2293671"/>
                <a:gd name="connsiteX82" fmla="*/ 1008232 w 2917172"/>
                <a:gd name="connsiteY82" fmla="*/ 514418 h 2293671"/>
                <a:gd name="connsiteX83" fmla="*/ 1036379 w 2917172"/>
                <a:gd name="connsiteY83" fmla="*/ 486271 h 2293671"/>
                <a:gd name="connsiteX84" fmla="*/ 1008232 w 2917172"/>
                <a:gd name="connsiteY84" fmla="*/ 458124 h 2293671"/>
                <a:gd name="connsiteX85" fmla="*/ 895643 w 2917172"/>
                <a:gd name="connsiteY85" fmla="*/ 458124 h 2293671"/>
                <a:gd name="connsiteX86" fmla="*/ 867496 w 2917172"/>
                <a:gd name="connsiteY86" fmla="*/ 486271 h 2293671"/>
                <a:gd name="connsiteX87" fmla="*/ 895643 w 2917172"/>
                <a:gd name="connsiteY87" fmla="*/ 514418 h 2293671"/>
                <a:gd name="connsiteX88" fmla="*/ 923790 w 2917172"/>
                <a:gd name="connsiteY88" fmla="*/ 486271 h 2293671"/>
                <a:gd name="connsiteX89" fmla="*/ 895643 w 2917172"/>
                <a:gd name="connsiteY89" fmla="*/ 458124 h 2293671"/>
                <a:gd name="connsiteX90" fmla="*/ 783055 w 2917172"/>
                <a:gd name="connsiteY90" fmla="*/ 458124 h 2293671"/>
                <a:gd name="connsiteX91" fmla="*/ 754908 w 2917172"/>
                <a:gd name="connsiteY91" fmla="*/ 486271 h 2293671"/>
                <a:gd name="connsiteX92" fmla="*/ 783055 w 2917172"/>
                <a:gd name="connsiteY92" fmla="*/ 514418 h 2293671"/>
                <a:gd name="connsiteX93" fmla="*/ 811202 w 2917172"/>
                <a:gd name="connsiteY93" fmla="*/ 486271 h 2293671"/>
                <a:gd name="connsiteX94" fmla="*/ 783055 w 2917172"/>
                <a:gd name="connsiteY94" fmla="*/ 458124 h 2293671"/>
                <a:gd name="connsiteX95" fmla="*/ 670467 w 2917172"/>
                <a:gd name="connsiteY95" fmla="*/ 458124 h 2293671"/>
                <a:gd name="connsiteX96" fmla="*/ 642320 w 2917172"/>
                <a:gd name="connsiteY96" fmla="*/ 486271 h 2293671"/>
                <a:gd name="connsiteX97" fmla="*/ 670467 w 2917172"/>
                <a:gd name="connsiteY97" fmla="*/ 514418 h 2293671"/>
                <a:gd name="connsiteX98" fmla="*/ 698614 w 2917172"/>
                <a:gd name="connsiteY98" fmla="*/ 486271 h 2293671"/>
                <a:gd name="connsiteX99" fmla="*/ 670467 w 2917172"/>
                <a:gd name="connsiteY99" fmla="*/ 458124 h 2293671"/>
                <a:gd name="connsiteX100" fmla="*/ 557878 w 2917172"/>
                <a:gd name="connsiteY100" fmla="*/ 458124 h 2293671"/>
                <a:gd name="connsiteX101" fmla="*/ 529732 w 2917172"/>
                <a:gd name="connsiteY101" fmla="*/ 486271 h 2293671"/>
                <a:gd name="connsiteX102" fmla="*/ 557878 w 2917172"/>
                <a:gd name="connsiteY102" fmla="*/ 514418 h 2293671"/>
                <a:gd name="connsiteX103" fmla="*/ 586025 w 2917172"/>
                <a:gd name="connsiteY103" fmla="*/ 486271 h 2293671"/>
                <a:gd name="connsiteX104" fmla="*/ 557878 w 2917172"/>
                <a:gd name="connsiteY104" fmla="*/ 458124 h 2293671"/>
                <a:gd name="connsiteX105" fmla="*/ 445290 w 2917172"/>
                <a:gd name="connsiteY105" fmla="*/ 458124 h 2293671"/>
                <a:gd name="connsiteX106" fmla="*/ 417143 w 2917172"/>
                <a:gd name="connsiteY106" fmla="*/ 486271 h 2293671"/>
                <a:gd name="connsiteX107" fmla="*/ 445290 w 2917172"/>
                <a:gd name="connsiteY107" fmla="*/ 514418 h 2293671"/>
                <a:gd name="connsiteX108" fmla="*/ 473437 w 2917172"/>
                <a:gd name="connsiteY108" fmla="*/ 486271 h 2293671"/>
                <a:gd name="connsiteX109" fmla="*/ 445290 w 2917172"/>
                <a:gd name="connsiteY109" fmla="*/ 458124 h 2293671"/>
                <a:gd name="connsiteX110" fmla="*/ 332701 w 2917172"/>
                <a:gd name="connsiteY110" fmla="*/ 458124 h 2293671"/>
                <a:gd name="connsiteX111" fmla="*/ 304554 w 2917172"/>
                <a:gd name="connsiteY111" fmla="*/ 486271 h 2293671"/>
                <a:gd name="connsiteX112" fmla="*/ 332701 w 2917172"/>
                <a:gd name="connsiteY112" fmla="*/ 514418 h 2293671"/>
                <a:gd name="connsiteX113" fmla="*/ 360848 w 2917172"/>
                <a:gd name="connsiteY113" fmla="*/ 486271 h 2293671"/>
                <a:gd name="connsiteX114" fmla="*/ 332701 w 2917172"/>
                <a:gd name="connsiteY114" fmla="*/ 458124 h 2293671"/>
                <a:gd name="connsiteX115" fmla="*/ 220113 w 2917172"/>
                <a:gd name="connsiteY115" fmla="*/ 458124 h 2293671"/>
                <a:gd name="connsiteX116" fmla="*/ 191966 w 2917172"/>
                <a:gd name="connsiteY116" fmla="*/ 486271 h 2293671"/>
                <a:gd name="connsiteX117" fmla="*/ 220113 w 2917172"/>
                <a:gd name="connsiteY117" fmla="*/ 514418 h 2293671"/>
                <a:gd name="connsiteX118" fmla="*/ 248260 w 2917172"/>
                <a:gd name="connsiteY118" fmla="*/ 486271 h 2293671"/>
                <a:gd name="connsiteX119" fmla="*/ 220113 w 2917172"/>
                <a:gd name="connsiteY119" fmla="*/ 458124 h 2293671"/>
                <a:gd name="connsiteX120" fmla="*/ 107525 w 2917172"/>
                <a:gd name="connsiteY120" fmla="*/ 458124 h 2293671"/>
                <a:gd name="connsiteX121" fmla="*/ 79378 w 2917172"/>
                <a:gd name="connsiteY121" fmla="*/ 486271 h 2293671"/>
                <a:gd name="connsiteX122" fmla="*/ 107525 w 2917172"/>
                <a:gd name="connsiteY122" fmla="*/ 514418 h 2293671"/>
                <a:gd name="connsiteX123" fmla="*/ 135672 w 2917172"/>
                <a:gd name="connsiteY123" fmla="*/ 486271 h 2293671"/>
                <a:gd name="connsiteX124" fmla="*/ 107525 w 2917172"/>
                <a:gd name="connsiteY124" fmla="*/ 458124 h 2293671"/>
                <a:gd name="connsiteX125" fmla="*/ 0 w 2917172"/>
                <a:gd name="connsiteY125" fmla="*/ 0 h 2293671"/>
                <a:gd name="connsiteX126" fmla="*/ 2916000 w 2917172"/>
                <a:gd name="connsiteY126" fmla="*/ 0 h 2293671"/>
                <a:gd name="connsiteX127" fmla="*/ 2916000 w 2917172"/>
                <a:gd name="connsiteY127" fmla="*/ 142874 h 2293671"/>
                <a:gd name="connsiteX128" fmla="*/ 2917172 w 2917172"/>
                <a:gd name="connsiteY128" fmla="*/ 142874 h 2293671"/>
                <a:gd name="connsiteX129" fmla="*/ 2917172 w 2917172"/>
                <a:gd name="connsiteY129" fmla="*/ 244204 h 2293671"/>
                <a:gd name="connsiteX130" fmla="*/ 2917172 w 2917172"/>
                <a:gd name="connsiteY130" fmla="*/ 304439 h 2293671"/>
                <a:gd name="connsiteX131" fmla="*/ 2917172 w 2917172"/>
                <a:gd name="connsiteY131" fmla="*/ 460222 h 2293671"/>
                <a:gd name="connsiteX132" fmla="*/ 2902334 w 2917172"/>
                <a:gd name="connsiteY132" fmla="*/ 466368 h 2293671"/>
                <a:gd name="connsiteX133" fmla="*/ 2894090 w 2917172"/>
                <a:gd name="connsiteY133" fmla="*/ 486271 h 2293671"/>
                <a:gd name="connsiteX134" fmla="*/ 2902334 w 2917172"/>
                <a:gd name="connsiteY134" fmla="*/ 506174 h 2293671"/>
                <a:gd name="connsiteX135" fmla="*/ 2917172 w 2917172"/>
                <a:gd name="connsiteY135" fmla="*/ 512321 h 2293671"/>
                <a:gd name="connsiteX136" fmla="*/ 2917172 w 2917172"/>
                <a:gd name="connsiteY136" fmla="*/ 2246668 h 2293671"/>
                <a:gd name="connsiteX137" fmla="*/ 2905193 w 2917172"/>
                <a:gd name="connsiteY137" fmla="*/ 2249087 h 2293671"/>
                <a:gd name="connsiteX138" fmla="*/ 2876883 w 2917172"/>
                <a:gd name="connsiteY138" fmla="*/ 2277398 h 2293671"/>
                <a:gd name="connsiteX139" fmla="*/ 2873597 w 2917172"/>
                <a:gd name="connsiteY139" fmla="*/ 2293671 h 2293671"/>
                <a:gd name="connsiteX140" fmla="*/ 2824605 w 2917172"/>
                <a:gd name="connsiteY140" fmla="*/ 2293671 h 2293671"/>
                <a:gd name="connsiteX141" fmla="*/ 2821320 w 2917172"/>
                <a:gd name="connsiteY141" fmla="*/ 2277398 h 2293671"/>
                <a:gd name="connsiteX142" fmla="*/ 2772302 w 2917172"/>
                <a:gd name="connsiteY142" fmla="*/ 2244906 h 2293671"/>
                <a:gd name="connsiteX143" fmla="*/ 2723284 w 2917172"/>
                <a:gd name="connsiteY143" fmla="*/ 2277398 h 2293671"/>
                <a:gd name="connsiteX144" fmla="*/ 2719998 w 2917172"/>
                <a:gd name="connsiteY144" fmla="*/ 2293671 h 2293671"/>
                <a:gd name="connsiteX145" fmla="*/ 2671010 w 2917172"/>
                <a:gd name="connsiteY145" fmla="*/ 2293671 h 2293671"/>
                <a:gd name="connsiteX146" fmla="*/ 2667725 w 2917172"/>
                <a:gd name="connsiteY146" fmla="*/ 2277398 h 2293671"/>
                <a:gd name="connsiteX147" fmla="*/ 2618707 w 2917172"/>
                <a:gd name="connsiteY147" fmla="*/ 2244906 h 2293671"/>
                <a:gd name="connsiteX148" fmla="*/ 2569690 w 2917172"/>
                <a:gd name="connsiteY148" fmla="*/ 2277398 h 2293671"/>
                <a:gd name="connsiteX149" fmla="*/ 2566404 w 2917172"/>
                <a:gd name="connsiteY149" fmla="*/ 2293671 h 2293671"/>
                <a:gd name="connsiteX150" fmla="*/ 2517416 w 2917172"/>
                <a:gd name="connsiteY150" fmla="*/ 2293671 h 2293671"/>
                <a:gd name="connsiteX151" fmla="*/ 2514131 w 2917172"/>
                <a:gd name="connsiteY151" fmla="*/ 2277398 h 2293671"/>
                <a:gd name="connsiteX152" fmla="*/ 2465113 w 2917172"/>
                <a:gd name="connsiteY152" fmla="*/ 2244906 h 2293671"/>
                <a:gd name="connsiteX153" fmla="*/ 2416095 w 2917172"/>
                <a:gd name="connsiteY153" fmla="*/ 2277398 h 2293671"/>
                <a:gd name="connsiteX154" fmla="*/ 2412810 w 2917172"/>
                <a:gd name="connsiteY154" fmla="*/ 2293671 h 2293671"/>
                <a:gd name="connsiteX155" fmla="*/ 2363821 w 2917172"/>
                <a:gd name="connsiteY155" fmla="*/ 2293671 h 2293671"/>
                <a:gd name="connsiteX156" fmla="*/ 2360536 w 2917172"/>
                <a:gd name="connsiteY156" fmla="*/ 2277398 h 2293671"/>
                <a:gd name="connsiteX157" fmla="*/ 2311518 w 2917172"/>
                <a:gd name="connsiteY157" fmla="*/ 2244906 h 2293671"/>
                <a:gd name="connsiteX158" fmla="*/ 2262501 w 2917172"/>
                <a:gd name="connsiteY158" fmla="*/ 2277398 h 2293671"/>
                <a:gd name="connsiteX159" fmla="*/ 2259215 w 2917172"/>
                <a:gd name="connsiteY159" fmla="*/ 2293671 h 2293671"/>
                <a:gd name="connsiteX160" fmla="*/ 2210227 w 2917172"/>
                <a:gd name="connsiteY160" fmla="*/ 2293671 h 2293671"/>
                <a:gd name="connsiteX161" fmla="*/ 2206941 w 2917172"/>
                <a:gd name="connsiteY161" fmla="*/ 2277398 h 2293671"/>
                <a:gd name="connsiteX162" fmla="*/ 2157923 w 2917172"/>
                <a:gd name="connsiteY162" fmla="*/ 2244906 h 2293671"/>
                <a:gd name="connsiteX163" fmla="*/ 2108906 w 2917172"/>
                <a:gd name="connsiteY163" fmla="*/ 2277398 h 2293671"/>
                <a:gd name="connsiteX164" fmla="*/ 2105620 w 2917172"/>
                <a:gd name="connsiteY164" fmla="*/ 2293671 h 2293671"/>
                <a:gd name="connsiteX165" fmla="*/ 2056632 w 2917172"/>
                <a:gd name="connsiteY165" fmla="*/ 2293671 h 2293671"/>
                <a:gd name="connsiteX166" fmla="*/ 2053346 w 2917172"/>
                <a:gd name="connsiteY166" fmla="*/ 2277398 h 2293671"/>
                <a:gd name="connsiteX167" fmla="*/ 2004329 w 2917172"/>
                <a:gd name="connsiteY167" fmla="*/ 2244906 h 2293671"/>
                <a:gd name="connsiteX168" fmla="*/ 1955312 w 2917172"/>
                <a:gd name="connsiteY168" fmla="*/ 2277398 h 2293671"/>
                <a:gd name="connsiteX169" fmla="*/ 1952026 w 2917172"/>
                <a:gd name="connsiteY169" fmla="*/ 2293671 h 2293671"/>
                <a:gd name="connsiteX170" fmla="*/ 1903038 w 2917172"/>
                <a:gd name="connsiteY170" fmla="*/ 2293671 h 2293671"/>
                <a:gd name="connsiteX171" fmla="*/ 1899752 w 2917172"/>
                <a:gd name="connsiteY171" fmla="*/ 2277398 h 2293671"/>
                <a:gd name="connsiteX172" fmla="*/ 1850734 w 2917172"/>
                <a:gd name="connsiteY172" fmla="*/ 2244906 h 2293671"/>
                <a:gd name="connsiteX173" fmla="*/ 1801717 w 2917172"/>
                <a:gd name="connsiteY173" fmla="*/ 2277398 h 2293671"/>
                <a:gd name="connsiteX174" fmla="*/ 1798431 w 2917172"/>
                <a:gd name="connsiteY174" fmla="*/ 2293671 h 2293671"/>
                <a:gd name="connsiteX175" fmla="*/ 1749443 w 2917172"/>
                <a:gd name="connsiteY175" fmla="*/ 2293671 h 2293671"/>
                <a:gd name="connsiteX176" fmla="*/ 1746158 w 2917172"/>
                <a:gd name="connsiteY176" fmla="*/ 2277398 h 2293671"/>
                <a:gd name="connsiteX177" fmla="*/ 1697140 w 2917172"/>
                <a:gd name="connsiteY177" fmla="*/ 2244906 h 2293671"/>
                <a:gd name="connsiteX178" fmla="*/ 1648123 w 2917172"/>
                <a:gd name="connsiteY178" fmla="*/ 2277398 h 2293671"/>
                <a:gd name="connsiteX179" fmla="*/ 1644837 w 2917172"/>
                <a:gd name="connsiteY179" fmla="*/ 2293671 h 2293671"/>
                <a:gd name="connsiteX180" fmla="*/ 1595849 w 2917172"/>
                <a:gd name="connsiteY180" fmla="*/ 2293671 h 2293671"/>
                <a:gd name="connsiteX181" fmla="*/ 1592563 w 2917172"/>
                <a:gd name="connsiteY181" fmla="*/ 2277398 h 2293671"/>
                <a:gd name="connsiteX182" fmla="*/ 1543545 w 2917172"/>
                <a:gd name="connsiteY182" fmla="*/ 2244906 h 2293671"/>
                <a:gd name="connsiteX183" fmla="*/ 1494528 w 2917172"/>
                <a:gd name="connsiteY183" fmla="*/ 2277398 h 2293671"/>
                <a:gd name="connsiteX184" fmla="*/ 1491242 w 2917172"/>
                <a:gd name="connsiteY184" fmla="*/ 2293671 h 2293671"/>
                <a:gd name="connsiteX185" fmla="*/ 1442254 w 2917172"/>
                <a:gd name="connsiteY185" fmla="*/ 2293671 h 2293671"/>
                <a:gd name="connsiteX186" fmla="*/ 1438969 w 2917172"/>
                <a:gd name="connsiteY186" fmla="*/ 2277398 h 2293671"/>
                <a:gd name="connsiteX187" fmla="*/ 1389951 w 2917172"/>
                <a:gd name="connsiteY187" fmla="*/ 2244906 h 2293671"/>
                <a:gd name="connsiteX188" fmla="*/ 1340933 w 2917172"/>
                <a:gd name="connsiteY188" fmla="*/ 2277398 h 2293671"/>
                <a:gd name="connsiteX189" fmla="*/ 1337648 w 2917172"/>
                <a:gd name="connsiteY189" fmla="*/ 2293671 h 2293671"/>
                <a:gd name="connsiteX190" fmla="*/ 1288659 w 2917172"/>
                <a:gd name="connsiteY190" fmla="*/ 2293671 h 2293671"/>
                <a:gd name="connsiteX191" fmla="*/ 1285374 w 2917172"/>
                <a:gd name="connsiteY191" fmla="*/ 2277398 h 2293671"/>
                <a:gd name="connsiteX192" fmla="*/ 1236356 w 2917172"/>
                <a:gd name="connsiteY192" fmla="*/ 2244906 h 2293671"/>
                <a:gd name="connsiteX193" fmla="*/ 1187339 w 2917172"/>
                <a:gd name="connsiteY193" fmla="*/ 2277398 h 2293671"/>
                <a:gd name="connsiteX194" fmla="*/ 1184053 w 2917172"/>
                <a:gd name="connsiteY194" fmla="*/ 2293671 h 2293671"/>
                <a:gd name="connsiteX195" fmla="*/ 1135065 w 2917172"/>
                <a:gd name="connsiteY195" fmla="*/ 2293671 h 2293671"/>
                <a:gd name="connsiteX196" fmla="*/ 1131780 w 2917172"/>
                <a:gd name="connsiteY196" fmla="*/ 2277398 h 2293671"/>
                <a:gd name="connsiteX197" fmla="*/ 1082762 w 2917172"/>
                <a:gd name="connsiteY197" fmla="*/ 2244906 h 2293671"/>
                <a:gd name="connsiteX198" fmla="*/ 1033744 w 2917172"/>
                <a:gd name="connsiteY198" fmla="*/ 2277398 h 2293671"/>
                <a:gd name="connsiteX199" fmla="*/ 1030458 w 2917172"/>
                <a:gd name="connsiteY199" fmla="*/ 2293671 h 2293671"/>
                <a:gd name="connsiteX200" fmla="*/ 981470 w 2917172"/>
                <a:gd name="connsiteY200" fmla="*/ 2293671 h 2293671"/>
                <a:gd name="connsiteX201" fmla="*/ 978185 w 2917172"/>
                <a:gd name="connsiteY201" fmla="*/ 2277398 h 2293671"/>
                <a:gd name="connsiteX202" fmla="*/ 929167 w 2917172"/>
                <a:gd name="connsiteY202" fmla="*/ 2244906 h 2293671"/>
                <a:gd name="connsiteX203" fmla="*/ 880150 w 2917172"/>
                <a:gd name="connsiteY203" fmla="*/ 2277398 h 2293671"/>
                <a:gd name="connsiteX204" fmla="*/ 876864 w 2917172"/>
                <a:gd name="connsiteY204" fmla="*/ 2293671 h 2293671"/>
                <a:gd name="connsiteX205" fmla="*/ 827876 w 2917172"/>
                <a:gd name="connsiteY205" fmla="*/ 2293671 h 2293671"/>
                <a:gd name="connsiteX206" fmla="*/ 824591 w 2917172"/>
                <a:gd name="connsiteY206" fmla="*/ 2277398 h 2293671"/>
                <a:gd name="connsiteX207" fmla="*/ 775573 w 2917172"/>
                <a:gd name="connsiteY207" fmla="*/ 2244906 h 2293671"/>
                <a:gd name="connsiteX208" fmla="*/ 726556 w 2917172"/>
                <a:gd name="connsiteY208" fmla="*/ 2277398 h 2293671"/>
                <a:gd name="connsiteX209" fmla="*/ 723270 w 2917172"/>
                <a:gd name="connsiteY209" fmla="*/ 2293671 h 2293671"/>
                <a:gd name="connsiteX210" fmla="*/ 674282 w 2917172"/>
                <a:gd name="connsiteY210" fmla="*/ 2293671 h 2293671"/>
                <a:gd name="connsiteX211" fmla="*/ 670997 w 2917172"/>
                <a:gd name="connsiteY211" fmla="*/ 2277398 h 2293671"/>
                <a:gd name="connsiteX212" fmla="*/ 621979 w 2917172"/>
                <a:gd name="connsiteY212" fmla="*/ 2244906 h 2293671"/>
                <a:gd name="connsiteX213" fmla="*/ 572961 w 2917172"/>
                <a:gd name="connsiteY213" fmla="*/ 2277398 h 2293671"/>
                <a:gd name="connsiteX214" fmla="*/ 569675 w 2917172"/>
                <a:gd name="connsiteY214" fmla="*/ 2293671 h 2293671"/>
                <a:gd name="connsiteX215" fmla="*/ 520687 w 2917172"/>
                <a:gd name="connsiteY215" fmla="*/ 2293671 h 2293671"/>
                <a:gd name="connsiteX216" fmla="*/ 517401 w 2917172"/>
                <a:gd name="connsiteY216" fmla="*/ 2277398 h 2293671"/>
                <a:gd name="connsiteX217" fmla="*/ 468384 w 2917172"/>
                <a:gd name="connsiteY217" fmla="*/ 2244906 h 2293671"/>
                <a:gd name="connsiteX218" fmla="*/ 419367 w 2917172"/>
                <a:gd name="connsiteY218" fmla="*/ 2277398 h 2293671"/>
                <a:gd name="connsiteX219" fmla="*/ 416081 w 2917172"/>
                <a:gd name="connsiteY219" fmla="*/ 2293671 h 2293671"/>
                <a:gd name="connsiteX220" fmla="*/ 367093 w 2917172"/>
                <a:gd name="connsiteY220" fmla="*/ 2293671 h 2293671"/>
                <a:gd name="connsiteX221" fmla="*/ 363807 w 2917172"/>
                <a:gd name="connsiteY221" fmla="*/ 2277398 h 2293671"/>
                <a:gd name="connsiteX222" fmla="*/ 314790 w 2917172"/>
                <a:gd name="connsiteY222" fmla="*/ 2244906 h 2293671"/>
                <a:gd name="connsiteX223" fmla="*/ 265772 w 2917172"/>
                <a:gd name="connsiteY223" fmla="*/ 2277398 h 2293671"/>
                <a:gd name="connsiteX224" fmla="*/ 262486 w 2917172"/>
                <a:gd name="connsiteY224" fmla="*/ 2293671 h 2293671"/>
                <a:gd name="connsiteX225" fmla="*/ 213498 w 2917172"/>
                <a:gd name="connsiteY225" fmla="*/ 2293671 h 2293671"/>
                <a:gd name="connsiteX226" fmla="*/ 210213 w 2917172"/>
                <a:gd name="connsiteY226" fmla="*/ 2277398 h 2293671"/>
                <a:gd name="connsiteX227" fmla="*/ 161196 w 2917172"/>
                <a:gd name="connsiteY227" fmla="*/ 2244906 h 2293671"/>
                <a:gd name="connsiteX228" fmla="*/ 112178 w 2917172"/>
                <a:gd name="connsiteY228" fmla="*/ 2277398 h 2293671"/>
                <a:gd name="connsiteX229" fmla="*/ 108892 w 2917172"/>
                <a:gd name="connsiteY229" fmla="*/ 2293671 h 2293671"/>
                <a:gd name="connsiteX230" fmla="*/ 59904 w 2917172"/>
                <a:gd name="connsiteY230" fmla="*/ 2293671 h 2293671"/>
                <a:gd name="connsiteX231" fmla="*/ 56618 w 2917172"/>
                <a:gd name="connsiteY231" fmla="*/ 2277398 h 2293671"/>
                <a:gd name="connsiteX232" fmla="*/ 7600 w 2917172"/>
                <a:gd name="connsiteY232" fmla="*/ 2244906 h 2293671"/>
                <a:gd name="connsiteX233" fmla="*/ 0 w 2917172"/>
                <a:gd name="connsiteY233" fmla="*/ 2246441 h 2293671"/>
                <a:gd name="connsiteX234" fmla="*/ 0 w 2917172"/>
                <a:gd name="connsiteY234" fmla="*/ 512321 h 2293671"/>
                <a:gd name="connsiteX235" fmla="*/ 14839 w 2917172"/>
                <a:gd name="connsiteY235" fmla="*/ 506174 h 2293671"/>
                <a:gd name="connsiteX236" fmla="*/ 23083 w 2917172"/>
                <a:gd name="connsiteY236" fmla="*/ 486271 h 2293671"/>
                <a:gd name="connsiteX237" fmla="*/ 14839 w 2917172"/>
                <a:gd name="connsiteY237" fmla="*/ 466368 h 2293671"/>
                <a:gd name="connsiteX238" fmla="*/ 0 w 2917172"/>
                <a:gd name="connsiteY238" fmla="*/ 460222 h 2293671"/>
                <a:gd name="connsiteX239" fmla="*/ 0 w 2917172"/>
                <a:gd name="connsiteY239" fmla="*/ 371475 h 2293671"/>
                <a:gd name="connsiteX240" fmla="*/ 0 w 2917172"/>
                <a:gd name="connsiteY240" fmla="*/ 304439 h 2293671"/>
                <a:gd name="connsiteX241" fmla="*/ 0 w 2917172"/>
                <a:gd name="connsiteY241" fmla="*/ 244204 h 2293671"/>
                <a:gd name="connsiteX242" fmla="*/ 0 w 2917172"/>
                <a:gd name="connsiteY242" fmla="*/ 142874 h 2293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917172" h="2293671">
                  <a:moveTo>
                    <a:pt x="2809648" y="458124"/>
                  </a:moveTo>
                  <a:cubicBezTo>
                    <a:pt x="2794103" y="458124"/>
                    <a:pt x="2781501" y="470726"/>
                    <a:pt x="2781501" y="486271"/>
                  </a:cubicBezTo>
                  <a:cubicBezTo>
                    <a:pt x="2781501" y="501817"/>
                    <a:pt x="2794103" y="514418"/>
                    <a:pt x="2809648" y="514418"/>
                  </a:cubicBezTo>
                  <a:cubicBezTo>
                    <a:pt x="2825193" y="514418"/>
                    <a:pt x="2837795" y="501817"/>
                    <a:pt x="2837795" y="486271"/>
                  </a:cubicBezTo>
                  <a:cubicBezTo>
                    <a:pt x="2837795" y="470726"/>
                    <a:pt x="2825193" y="458124"/>
                    <a:pt x="2809648" y="458124"/>
                  </a:cubicBezTo>
                  <a:close/>
                  <a:moveTo>
                    <a:pt x="2697060" y="458124"/>
                  </a:moveTo>
                  <a:cubicBezTo>
                    <a:pt x="2681514" y="458124"/>
                    <a:pt x="2668913" y="470726"/>
                    <a:pt x="2668913" y="486271"/>
                  </a:cubicBezTo>
                  <a:cubicBezTo>
                    <a:pt x="2668913" y="501817"/>
                    <a:pt x="2681514" y="514418"/>
                    <a:pt x="2697060" y="514418"/>
                  </a:cubicBezTo>
                  <a:cubicBezTo>
                    <a:pt x="2712605" y="514418"/>
                    <a:pt x="2725207" y="501817"/>
                    <a:pt x="2725207" y="486271"/>
                  </a:cubicBezTo>
                  <a:cubicBezTo>
                    <a:pt x="2725207" y="470726"/>
                    <a:pt x="2712605" y="458124"/>
                    <a:pt x="2697060" y="458124"/>
                  </a:cubicBezTo>
                  <a:close/>
                  <a:moveTo>
                    <a:pt x="2584471" y="458124"/>
                  </a:moveTo>
                  <a:cubicBezTo>
                    <a:pt x="2568926" y="458124"/>
                    <a:pt x="2556324" y="470726"/>
                    <a:pt x="2556324" y="486271"/>
                  </a:cubicBezTo>
                  <a:cubicBezTo>
                    <a:pt x="2556324" y="501817"/>
                    <a:pt x="2568926" y="514418"/>
                    <a:pt x="2584471" y="514418"/>
                  </a:cubicBezTo>
                  <a:cubicBezTo>
                    <a:pt x="2600016" y="514418"/>
                    <a:pt x="2612618" y="501817"/>
                    <a:pt x="2612618" y="486271"/>
                  </a:cubicBezTo>
                  <a:cubicBezTo>
                    <a:pt x="2612618" y="470726"/>
                    <a:pt x="2600016" y="458124"/>
                    <a:pt x="2584471" y="458124"/>
                  </a:cubicBezTo>
                  <a:close/>
                  <a:moveTo>
                    <a:pt x="2471883" y="458124"/>
                  </a:moveTo>
                  <a:cubicBezTo>
                    <a:pt x="2456337" y="458124"/>
                    <a:pt x="2443736" y="470726"/>
                    <a:pt x="2443736" y="486271"/>
                  </a:cubicBezTo>
                  <a:cubicBezTo>
                    <a:pt x="2443736" y="501817"/>
                    <a:pt x="2456337" y="514418"/>
                    <a:pt x="2471883" y="514418"/>
                  </a:cubicBezTo>
                  <a:cubicBezTo>
                    <a:pt x="2487428" y="514418"/>
                    <a:pt x="2500029" y="501817"/>
                    <a:pt x="2500029" y="486271"/>
                  </a:cubicBezTo>
                  <a:cubicBezTo>
                    <a:pt x="2500029" y="470726"/>
                    <a:pt x="2487428" y="458124"/>
                    <a:pt x="2471883" y="458124"/>
                  </a:cubicBezTo>
                  <a:close/>
                  <a:moveTo>
                    <a:pt x="2359294" y="458124"/>
                  </a:moveTo>
                  <a:cubicBezTo>
                    <a:pt x="2343749" y="458124"/>
                    <a:pt x="2331147" y="470726"/>
                    <a:pt x="2331147" y="486271"/>
                  </a:cubicBezTo>
                  <a:cubicBezTo>
                    <a:pt x="2331147" y="501817"/>
                    <a:pt x="2343749" y="514418"/>
                    <a:pt x="2359294" y="514418"/>
                  </a:cubicBezTo>
                  <a:cubicBezTo>
                    <a:pt x="2374839" y="514418"/>
                    <a:pt x="2387441" y="501817"/>
                    <a:pt x="2387441" y="486271"/>
                  </a:cubicBezTo>
                  <a:cubicBezTo>
                    <a:pt x="2387441" y="470726"/>
                    <a:pt x="2374839" y="458124"/>
                    <a:pt x="2359294" y="458124"/>
                  </a:cubicBezTo>
                  <a:close/>
                  <a:moveTo>
                    <a:pt x="2246705" y="458124"/>
                  </a:moveTo>
                  <a:cubicBezTo>
                    <a:pt x="2231160" y="458124"/>
                    <a:pt x="2218559" y="470726"/>
                    <a:pt x="2218559" y="486271"/>
                  </a:cubicBezTo>
                  <a:cubicBezTo>
                    <a:pt x="2218559" y="501817"/>
                    <a:pt x="2231160" y="514418"/>
                    <a:pt x="2246705" y="514418"/>
                  </a:cubicBezTo>
                  <a:cubicBezTo>
                    <a:pt x="2262251" y="514418"/>
                    <a:pt x="2274852" y="501817"/>
                    <a:pt x="2274852" y="486271"/>
                  </a:cubicBezTo>
                  <a:cubicBezTo>
                    <a:pt x="2274852" y="470726"/>
                    <a:pt x="2262251" y="458124"/>
                    <a:pt x="2246705" y="458124"/>
                  </a:cubicBezTo>
                  <a:close/>
                  <a:moveTo>
                    <a:pt x="2134117" y="458124"/>
                  </a:moveTo>
                  <a:cubicBezTo>
                    <a:pt x="2118572" y="458124"/>
                    <a:pt x="2105970" y="470726"/>
                    <a:pt x="2105970" y="486271"/>
                  </a:cubicBezTo>
                  <a:cubicBezTo>
                    <a:pt x="2105970" y="501817"/>
                    <a:pt x="2118572" y="514418"/>
                    <a:pt x="2134117" y="514418"/>
                  </a:cubicBezTo>
                  <a:cubicBezTo>
                    <a:pt x="2149662" y="514418"/>
                    <a:pt x="2162264" y="501817"/>
                    <a:pt x="2162264" y="486271"/>
                  </a:cubicBezTo>
                  <a:cubicBezTo>
                    <a:pt x="2162264" y="470726"/>
                    <a:pt x="2149662" y="458124"/>
                    <a:pt x="2134117" y="458124"/>
                  </a:cubicBezTo>
                  <a:close/>
                  <a:moveTo>
                    <a:pt x="2021528" y="458124"/>
                  </a:moveTo>
                  <a:cubicBezTo>
                    <a:pt x="2005983" y="458124"/>
                    <a:pt x="1993382" y="470726"/>
                    <a:pt x="1993382" y="486271"/>
                  </a:cubicBezTo>
                  <a:cubicBezTo>
                    <a:pt x="1993382" y="501817"/>
                    <a:pt x="2005983" y="514418"/>
                    <a:pt x="2021528" y="514418"/>
                  </a:cubicBezTo>
                  <a:cubicBezTo>
                    <a:pt x="2037074" y="514418"/>
                    <a:pt x="2049675" y="501817"/>
                    <a:pt x="2049675" y="486271"/>
                  </a:cubicBezTo>
                  <a:cubicBezTo>
                    <a:pt x="2049675" y="470726"/>
                    <a:pt x="2037074" y="458124"/>
                    <a:pt x="2021528" y="458124"/>
                  </a:cubicBezTo>
                  <a:close/>
                  <a:moveTo>
                    <a:pt x="1908940" y="458124"/>
                  </a:moveTo>
                  <a:cubicBezTo>
                    <a:pt x="1893395" y="458124"/>
                    <a:pt x="1880793" y="470726"/>
                    <a:pt x="1880793" y="486271"/>
                  </a:cubicBezTo>
                  <a:cubicBezTo>
                    <a:pt x="1880793" y="501817"/>
                    <a:pt x="1893395" y="514418"/>
                    <a:pt x="1908940" y="514418"/>
                  </a:cubicBezTo>
                  <a:cubicBezTo>
                    <a:pt x="1924485" y="514418"/>
                    <a:pt x="1937087" y="501817"/>
                    <a:pt x="1937087" y="486271"/>
                  </a:cubicBezTo>
                  <a:cubicBezTo>
                    <a:pt x="1937087" y="470726"/>
                    <a:pt x="1924485" y="458124"/>
                    <a:pt x="1908940" y="458124"/>
                  </a:cubicBezTo>
                  <a:close/>
                  <a:moveTo>
                    <a:pt x="1796351" y="458124"/>
                  </a:moveTo>
                  <a:cubicBezTo>
                    <a:pt x="1780806" y="458124"/>
                    <a:pt x="1768204" y="470726"/>
                    <a:pt x="1768204" y="486271"/>
                  </a:cubicBezTo>
                  <a:cubicBezTo>
                    <a:pt x="1768204" y="501817"/>
                    <a:pt x="1780806" y="514418"/>
                    <a:pt x="1796351" y="514418"/>
                  </a:cubicBezTo>
                  <a:cubicBezTo>
                    <a:pt x="1811897" y="514418"/>
                    <a:pt x="1824498" y="501817"/>
                    <a:pt x="1824498" y="486271"/>
                  </a:cubicBezTo>
                  <a:cubicBezTo>
                    <a:pt x="1824498" y="470726"/>
                    <a:pt x="1811897" y="458124"/>
                    <a:pt x="1796351" y="458124"/>
                  </a:cubicBezTo>
                  <a:close/>
                  <a:moveTo>
                    <a:pt x="1683763" y="458124"/>
                  </a:moveTo>
                  <a:cubicBezTo>
                    <a:pt x="1668218" y="458124"/>
                    <a:pt x="1655616" y="470726"/>
                    <a:pt x="1655616" y="486271"/>
                  </a:cubicBezTo>
                  <a:cubicBezTo>
                    <a:pt x="1655616" y="501817"/>
                    <a:pt x="1668218" y="514418"/>
                    <a:pt x="1683763" y="514418"/>
                  </a:cubicBezTo>
                  <a:cubicBezTo>
                    <a:pt x="1699308" y="514418"/>
                    <a:pt x="1711910" y="501817"/>
                    <a:pt x="1711910" y="486271"/>
                  </a:cubicBezTo>
                  <a:cubicBezTo>
                    <a:pt x="1711910" y="470726"/>
                    <a:pt x="1699308" y="458124"/>
                    <a:pt x="1683763" y="458124"/>
                  </a:cubicBezTo>
                  <a:close/>
                  <a:moveTo>
                    <a:pt x="1571174" y="458124"/>
                  </a:moveTo>
                  <a:cubicBezTo>
                    <a:pt x="1555629" y="458124"/>
                    <a:pt x="1543027" y="470726"/>
                    <a:pt x="1543027" y="486271"/>
                  </a:cubicBezTo>
                  <a:cubicBezTo>
                    <a:pt x="1543027" y="501817"/>
                    <a:pt x="1555629" y="514418"/>
                    <a:pt x="1571174" y="514418"/>
                  </a:cubicBezTo>
                  <a:cubicBezTo>
                    <a:pt x="1586720" y="514418"/>
                    <a:pt x="1599321" y="501817"/>
                    <a:pt x="1599321" y="486271"/>
                  </a:cubicBezTo>
                  <a:cubicBezTo>
                    <a:pt x="1599321" y="470726"/>
                    <a:pt x="1586720" y="458124"/>
                    <a:pt x="1571174" y="458124"/>
                  </a:cubicBezTo>
                  <a:close/>
                  <a:moveTo>
                    <a:pt x="1458586" y="458124"/>
                  </a:moveTo>
                  <a:cubicBezTo>
                    <a:pt x="1443041" y="458124"/>
                    <a:pt x="1430439" y="470726"/>
                    <a:pt x="1430439" y="486271"/>
                  </a:cubicBezTo>
                  <a:cubicBezTo>
                    <a:pt x="1430439" y="501817"/>
                    <a:pt x="1443041" y="514418"/>
                    <a:pt x="1458586" y="514418"/>
                  </a:cubicBezTo>
                  <a:cubicBezTo>
                    <a:pt x="1474131" y="514418"/>
                    <a:pt x="1486733" y="501817"/>
                    <a:pt x="1486733" y="486271"/>
                  </a:cubicBezTo>
                  <a:cubicBezTo>
                    <a:pt x="1486733" y="470726"/>
                    <a:pt x="1474131" y="458124"/>
                    <a:pt x="1458586" y="458124"/>
                  </a:cubicBezTo>
                  <a:close/>
                  <a:moveTo>
                    <a:pt x="1345997" y="458124"/>
                  </a:moveTo>
                  <a:cubicBezTo>
                    <a:pt x="1330452" y="458124"/>
                    <a:pt x="1317850" y="470726"/>
                    <a:pt x="1317850" y="486271"/>
                  </a:cubicBezTo>
                  <a:cubicBezTo>
                    <a:pt x="1317850" y="501817"/>
                    <a:pt x="1330452" y="514418"/>
                    <a:pt x="1345997" y="514418"/>
                  </a:cubicBezTo>
                  <a:cubicBezTo>
                    <a:pt x="1361543" y="514418"/>
                    <a:pt x="1374144" y="501817"/>
                    <a:pt x="1374144" y="486271"/>
                  </a:cubicBezTo>
                  <a:cubicBezTo>
                    <a:pt x="1374144" y="470726"/>
                    <a:pt x="1361543" y="458124"/>
                    <a:pt x="1345997" y="458124"/>
                  </a:cubicBezTo>
                  <a:close/>
                  <a:moveTo>
                    <a:pt x="1233409" y="458124"/>
                  </a:moveTo>
                  <a:cubicBezTo>
                    <a:pt x="1217863" y="458124"/>
                    <a:pt x="1205262" y="470726"/>
                    <a:pt x="1205262" y="486271"/>
                  </a:cubicBezTo>
                  <a:cubicBezTo>
                    <a:pt x="1205262" y="501817"/>
                    <a:pt x="1217863" y="514418"/>
                    <a:pt x="1233409" y="514418"/>
                  </a:cubicBezTo>
                  <a:cubicBezTo>
                    <a:pt x="1248954" y="514418"/>
                    <a:pt x="1261556" y="501817"/>
                    <a:pt x="1261556" y="486271"/>
                  </a:cubicBezTo>
                  <a:cubicBezTo>
                    <a:pt x="1261556" y="470726"/>
                    <a:pt x="1248954" y="458124"/>
                    <a:pt x="1233409" y="458124"/>
                  </a:cubicBezTo>
                  <a:close/>
                  <a:moveTo>
                    <a:pt x="1120820" y="458124"/>
                  </a:moveTo>
                  <a:cubicBezTo>
                    <a:pt x="1105275" y="458124"/>
                    <a:pt x="1092673" y="470726"/>
                    <a:pt x="1092673" y="486271"/>
                  </a:cubicBezTo>
                  <a:cubicBezTo>
                    <a:pt x="1092673" y="501817"/>
                    <a:pt x="1105275" y="514418"/>
                    <a:pt x="1120820" y="514418"/>
                  </a:cubicBezTo>
                  <a:cubicBezTo>
                    <a:pt x="1136365" y="514418"/>
                    <a:pt x="1148967" y="501817"/>
                    <a:pt x="1148967" y="486271"/>
                  </a:cubicBezTo>
                  <a:cubicBezTo>
                    <a:pt x="1148967" y="470726"/>
                    <a:pt x="1136365" y="458124"/>
                    <a:pt x="1120820" y="458124"/>
                  </a:cubicBezTo>
                  <a:close/>
                  <a:moveTo>
                    <a:pt x="1008232" y="458124"/>
                  </a:moveTo>
                  <a:cubicBezTo>
                    <a:pt x="992686" y="458124"/>
                    <a:pt x="980085" y="470726"/>
                    <a:pt x="980085" y="486271"/>
                  </a:cubicBezTo>
                  <a:cubicBezTo>
                    <a:pt x="980085" y="501817"/>
                    <a:pt x="992686" y="514418"/>
                    <a:pt x="1008232" y="514418"/>
                  </a:cubicBezTo>
                  <a:cubicBezTo>
                    <a:pt x="1023777" y="514418"/>
                    <a:pt x="1036379" y="501817"/>
                    <a:pt x="1036379" y="486271"/>
                  </a:cubicBezTo>
                  <a:cubicBezTo>
                    <a:pt x="1036379" y="470726"/>
                    <a:pt x="1023777" y="458124"/>
                    <a:pt x="1008232" y="458124"/>
                  </a:cubicBezTo>
                  <a:close/>
                  <a:moveTo>
                    <a:pt x="895643" y="458124"/>
                  </a:moveTo>
                  <a:cubicBezTo>
                    <a:pt x="880098" y="458124"/>
                    <a:pt x="867496" y="470726"/>
                    <a:pt x="867496" y="486271"/>
                  </a:cubicBezTo>
                  <a:cubicBezTo>
                    <a:pt x="867496" y="501817"/>
                    <a:pt x="880098" y="514418"/>
                    <a:pt x="895643" y="514418"/>
                  </a:cubicBezTo>
                  <a:cubicBezTo>
                    <a:pt x="911188" y="514418"/>
                    <a:pt x="923790" y="501817"/>
                    <a:pt x="923790" y="486271"/>
                  </a:cubicBezTo>
                  <a:cubicBezTo>
                    <a:pt x="923790" y="470726"/>
                    <a:pt x="911188" y="458124"/>
                    <a:pt x="895643" y="458124"/>
                  </a:cubicBezTo>
                  <a:close/>
                  <a:moveTo>
                    <a:pt x="783055" y="458124"/>
                  </a:moveTo>
                  <a:cubicBezTo>
                    <a:pt x="767510" y="458124"/>
                    <a:pt x="754908" y="470726"/>
                    <a:pt x="754908" y="486271"/>
                  </a:cubicBezTo>
                  <a:cubicBezTo>
                    <a:pt x="754908" y="501817"/>
                    <a:pt x="767510" y="514418"/>
                    <a:pt x="783055" y="514418"/>
                  </a:cubicBezTo>
                  <a:cubicBezTo>
                    <a:pt x="798600" y="514418"/>
                    <a:pt x="811202" y="501817"/>
                    <a:pt x="811202" y="486271"/>
                  </a:cubicBezTo>
                  <a:cubicBezTo>
                    <a:pt x="811202" y="470726"/>
                    <a:pt x="798600" y="458124"/>
                    <a:pt x="783055" y="458124"/>
                  </a:cubicBezTo>
                  <a:close/>
                  <a:moveTo>
                    <a:pt x="670467" y="458124"/>
                  </a:moveTo>
                  <a:cubicBezTo>
                    <a:pt x="654922" y="458124"/>
                    <a:pt x="642320" y="470726"/>
                    <a:pt x="642320" y="486271"/>
                  </a:cubicBezTo>
                  <a:cubicBezTo>
                    <a:pt x="642320" y="501817"/>
                    <a:pt x="654922" y="514418"/>
                    <a:pt x="670467" y="514418"/>
                  </a:cubicBezTo>
                  <a:cubicBezTo>
                    <a:pt x="686012" y="514418"/>
                    <a:pt x="698614" y="501817"/>
                    <a:pt x="698614" y="486271"/>
                  </a:cubicBezTo>
                  <a:cubicBezTo>
                    <a:pt x="698614" y="470726"/>
                    <a:pt x="686012" y="458124"/>
                    <a:pt x="670467" y="458124"/>
                  </a:cubicBezTo>
                  <a:close/>
                  <a:moveTo>
                    <a:pt x="557878" y="458124"/>
                  </a:moveTo>
                  <a:cubicBezTo>
                    <a:pt x="542333" y="458124"/>
                    <a:pt x="529732" y="470726"/>
                    <a:pt x="529732" y="486271"/>
                  </a:cubicBezTo>
                  <a:cubicBezTo>
                    <a:pt x="529732" y="501817"/>
                    <a:pt x="542333" y="514418"/>
                    <a:pt x="557878" y="514418"/>
                  </a:cubicBezTo>
                  <a:cubicBezTo>
                    <a:pt x="573423" y="514418"/>
                    <a:pt x="586025" y="501817"/>
                    <a:pt x="586025" y="486271"/>
                  </a:cubicBezTo>
                  <a:cubicBezTo>
                    <a:pt x="586025" y="470726"/>
                    <a:pt x="573423" y="458124"/>
                    <a:pt x="557878" y="458124"/>
                  </a:cubicBezTo>
                  <a:close/>
                  <a:moveTo>
                    <a:pt x="445290" y="458124"/>
                  </a:moveTo>
                  <a:cubicBezTo>
                    <a:pt x="429744" y="458124"/>
                    <a:pt x="417143" y="470726"/>
                    <a:pt x="417143" y="486271"/>
                  </a:cubicBezTo>
                  <a:cubicBezTo>
                    <a:pt x="417143" y="501817"/>
                    <a:pt x="429744" y="514418"/>
                    <a:pt x="445290" y="514418"/>
                  </a:cubicBezTo>
                  <a:cubicBezTo>
                    <a:pt x="460836" y="514418"/>
                    <a:pt x="473437" y="501817"/>
                    <a:pt x="473437" y="486271"/>
                  </a:cubicBezTo>
                  <a:cubicBezTo>
                    <a:pt x="473437" y="470726"/>
                    <a:pt x="460836" y="458124"/>
                    <a:pt x="445290" y="458124"/>
                  </a:cubicBezTo>
                  <a:close/>
                  <a:moveTo>
                    <a:pt x="332701" y="458124"/>
                  </a:moveTo>
                  <a:cubicBezTo>
                    <a:pt x="317156" y="458124"/>
                    <a:pt x="304554" y="470726"/>
                    <a:pt x="304554" y="486271"/>
                  </a:cubicBezTo>
                  <a:cubicBezTo>
                    <a:pt x="304554" y="501817"/>
                    <a:pt x="317156" y="514418"/>
                    <a:pt x="332701" y="514418"/>
                  </a:cubicBezTo>
                  <a:cubicBezTo>
                    <a:pt x="348247" y="514418"/>
                    <a:pt x="360848" y="501817"/>
                    <a:pt x="360848" y="486271"/>
                  </a:cubicBezTo>
                  <a:cubicBezTo>
                    <a:pt x="360848" y="470726"/>
                    <a:pt x="348247" y="458124"/>
                    <a:pt x="332701" y="458124"/>
                  </a:cubicBezTo>
                  <a:close/>
                  <a:moveTo>
                    <a:pt x="220113" y="458124"/>
                  </a:moveTo>
                  <a:cubicBezTo>
                    <a:pt x="204568" y="458124"/>
                    <a:pt x="191966" y="470726"/>
                    <a:pt x="191966" y="486271"/>
                  </a:cubicBezTo>
                  <a:cubicBezTo>
                    <a:pt x="191966" y="501817"/>
                    <a:pt x="204568" y="514418"/>
                    <a:pt x="220113" y="514418"/>
                  </a:cubicBezTo>
                  <a:cubicBezTo>
                    <a:pt x="235659" y="514418"/>
                    <a:pt x="248260" y="501817"/>
                    <a:pt x="248260" y="486271"/>
                  </a:cubicBezTo>
                  <a:cubicBezTo>
                    <a:pt x="248260" y="470726"/>
                    <a:pt x="235659" y="458124"/>
                    <a:pt x="220113" y="458124"/>
                  </a:cubicBezTo>
                  <a:close/>
                  <a:moveTo>
                    <a:pt x="107525" y="458124"/>
                  </a:moveTo>
                  <a:cubicBezTo>
                    <a:pt x="91980" y="458124"/>
                    <a:pt x="79378" y="470726"/>
                    <a:pt x="79378" y="486271"/>
                  </a:cubicBezTo>
                  <a:cubicBezTo>
                    <a:pt x="79378" y="501817"/>
                    <a:pt x="91980" y="514418"/>
                    <a:pt x="107525" y="514418"/>
                  </a:cubicBezTo>
                  <a:cubicBezTo>
                    <a:pt x="123070" y="514418"/>
                    <a:pt x="135672" y="501817"/>
                    <a:pt x="135672" y="486271"/>
                  </a:cubicBezTo>
                  <a:cubicBezTo>
                    <a:pt x="135672" y="470726"/>
                    <a:pt x="123070" y="458124"/>
                    <a:pt x="107525" y="458124"/>
                  </a:cubicBezTo>
                  <a:close/>
                  <a:moveTo>
                    <a:pt x="0" y="0"/>
                  </a:moveTo>
                  <a:lnTo>
                    <a:pt x="2916000" y="0"/>
                  </a:lnTo>
                  <a:lnTo>
                    <a:pt x="2916000" y="142874"/>
                  </a:lnTo>
                  <a:lnTo>
                    <a:pt x="2917172" y="142874"/>
                  </a:lnTo>
                  <a:lnTo>
                    <a:pt x="2917172" y="244204"/>
                  </a:lnTo>
                  <a:lnTo>
                    <a:pt x="2917172" y="304439"/>
                  </a:lnTo>
                  <a:lnTo>
                    <a:pt x="2917172" y="460222"/>
                  </a:lnTo>
                  <a:lnTo>
                    <a:pt x="2902334" y="466368"/>
                  </a:lnTo>
                  <a:cubicBezTo>
                    <a:pt x="2897241" y="471462"/>
                    <a:pt x="2894090" y="478499"/>
                    <a:pt x="2894090" y="486271"/>
                  </a:cubicBezTo>
                  <a:cubicBezTo>
                    <a:pt x="2894090" y="494044"/>
                    <a:pt x="2897241" y="501081"/>
                    <a:pt x="2902334" y="506174"/>
                  </a:cubicBezTo>
                  <a:lnTo>
                    <a:pt x="2917172" y="512321"/>
                  </a:lnTo>
                  <a:lnTo>
                    <a:pt x="2917172" y="2246668"/>
                  </a:lnTo>
                  <a:lnTo>
                    <a:pt x="2905193" y="2249087"/>
                  </a:lnTo>
                  <a:cubicBezTo>
                    <a:pt x="2892464" y="2254471"/>
                    <a:pt x="2882267" y="2264668"/>
                    <a:pt x="2876883" y="2277398"/>
                  </a:cubicBezTo>
                  <a:lnTo>
                    <a:pt x="2873597" y="2293671"/>
                  </a:lnTo>
                  <a:lnTo>
                    <a:pt x="2824605" y="2293671"/>
                  </a:lnTo>
                  <a:lnTo>
                    <a:pt x="2821320" y="2277398"/>
                  </a:lnTo>
                  <a:cubicBezTo>
                    <a:pt x="2813243" y="2258304"/>
                    <a:pt x="2794337" y="2244906"/>
                    <a:pt x="2772302" y="2244906"/>
                  </a:cubicBezTo>
                  <a:cubicBezTo>
                    <a:pt x="2750266" y="2244906"/>
                    <a:pt x="2731360" y="2258304"/>
                    <a:pt x="2723284" y="2277398"/>
                  </a:cubicBezTo>
                  <a:lnTo>
                    <a:pt x="2719998" y="2293671"/>
                  </a:lnTo>
                  <a:lnTo>
                    <a:pt x="2671010" y="2293671"/>
                  </a:lnTo>
                  <a:lnTo>
                    <a:pt x="2667725" y="2277398"/>
                  </a:lnTo>
                  <a:cubicBezTo>
                    <a:pt x="2659649" y="2258304"/>
                    <a:pt x="2640742" y="2244906"/>
                    <a:pt x="2618707" y="2244906"/>
                  </a:cubicBezTo>
                  <a:cubicBezTo>
                    <a:pt x="2596672" y="2244906"/>
                    <a:pt x="2577766" y="2258304"/>
                    <a:pt x="2569690" y="2277398"/>
                  </a:cubicBezTo>
                  <a:lnTo>
                    <a:pt x="2566404" y="2293671"/>
                  </a:lnTo>
                  <a:lnTo>
                    <a:pt x="2517416" y="2293671"/>
                  </a:lnTo>
                  <a:lnTo>
                    <a:pt x="2514131" y="2277398"/>
                  </a:lnTo>
                  <a:cubicBezTo>
                    <a:pt x="2506054" y="2258304"/>
                    <a:pt x="2487148" y="2244906"/>
                    <a:pt x="2465113" y="2244906"/>
                  </a:cubicBezTo>
                  <a:cubicBezTo>
                    <a:pt x="2443077" y="2244906"/>
                    <a:pt x="2424171" y="2258304"/>
                    <a:pt x="2416095" y="2277398"/>
                  </a:cubicBezTo>
                  <a:lnTo>
                    <a:pt x="2412810" y="2293671"/>
                  </a:lnTo>
                  <a:lnTo>
                    <a:pt x="2363821" y="2293671"/>
                  </a:lnTo>
                  <a:lnTo>
                    <a:pt x="2360536" y="2277398"/>
                  </a:lnTo>
                  <a:cubicBezTo>
                    <a:pt x="2352460" y="2258304"/>
                    <a:pt x="2333553" y="2244906"/>
                    <a:pt x="2311518" y="2244906"/>
                  </a:cubicBezTo>
                  <a:cubicBezTo>
                    <a:pt x="2289483" y="2244906"/>
                    <a:pt x="2270577" y="2258304"/>
                    <a:pt x="2262501" y="2277398"/>
                  </a:cubicBezTo>
                  <a:lnTo>
                    <a:pt x="2259215" y="2293671"/>
                  </a:lnTo>
                  <a:lnTo>
                    <a:pt x="2210227" y="2293671"/>
                  </a:lnTo>
                  <a:lnTo>
                    <a:pt x="2206941" y="2277398"/>
                  </a:lnTo>
                  <a:cubicBezTo>
                    <a:pt x="2198865" y="2258304"/>
                    <a:pt x="2179959" y="2244906"/>
                    <a:pt x="2157923" y="2244906"/>
                  </a:cubicBezTo>
                  <a:cubicBezTo>
                    <a:pt x="2135888" y="2244906"/>
                    <a:pt x="2116982" y="2258304"/>
                    <a:pt x="2108906" y="2277398"/>
                  </a:cubicBezTo>
                  <a:lnTo>
                    <a:pt x="2105620" y="2293671"/>
                  </a:lnTo>
                  <a:lnTo>
                    <a:pt x="2056632" y="2293671"/>
                  </a:lnTo>
                  <a:lnTo>
                    <a:pt x="2053346" y="2277398"/>
                  </a:lnTo>
                  <a:cubicBezTo>
                    <a:pt x="2045271" y="2258304"/>
                    <a:pt x="2026364" y="2244906"/>
                    <a:pt x="2004329" y="2244906"/>
                  </a:cubicBezTo>
                  <a:cubicBezTo>
                    <a:pt x="1982294" y="2244906"/>
                    <a:pt x="1963387" y="2258304"/>
                    <a:pt x="1955312" y="2277398"/>
                  </a:cubicBezTo>
                  <a:lnTo>
                    <a:pt x="1952026" y="2293671"/>
                  </a:lnTo>
                  <a:lnTo>
                    <a:pt x="1903038" y="2293671"/>
                  </a:lnTo>
                  <a:lnTo>
                    <a:pt x="1899752" y="2277398"/>
                  </a:lnTo>
                  <a:cubicBezTo>
                    <a:pt x="1891676" y="2258304"/>
                    <a:pt x="1872770" y="2244906"/>
                    <a:pt x="1850734" y="2244906"/>
                  </a:cubicBezTo>
                  <a:cubicBezTo>
                    <a:pt x="1828699" y="2244906"/>
                    <a:pt x="1809793" y="2258304"/>
                    <a:pt x="1801717" y="2277398"/>
                  </a:cubicBezTo>
                  <a:lnTo>
                    <a:pt x="1798431" y="2293671"/>
                  </a:lnTo>
                  <a:lnTo>
                    <a:pt x="1749443" y="2293671"/>
                  </a:lnTo>
                  <a:lnTo>
                    <a:pt x="1746158" y="2277398"/>
                  </a:lnTo>
                  <a:cubicBezTo>
                    <a:pt x="1738081" y="2258304"/>
                    <a:pt x="1719175" y="2244906"/>
                    <a:pt x="1697140" y="2244906"/>
                  </a:cubicBezTo>
                  <a:cubicBezTo>
                    <a:pt x="1675105" y="2244906"/>
                    <a:pt x="1656198" y="2258304"/>
                    <a:pt x="1648123" y="2277398"/>
                  </a:cubicBezTo>
                  <a:lnTo>
                    <a:pt x="1644837" y="2293671"/>
                  </a:lnTo>
                  <a:lnTo>
                    <a:pt x="1595849" y="2293671"/>
                  </a:lnTo>
                  <a:lnTo>
                    <a:pt x="1592563" y="2277398"/>
                  </a:lnTo>
                  <a:cubicBezTo>
                    <a:pt x="1584487" y="2258304"/>
                    <a:pt x="1565581" y="2244906"/>
                    <a:pt x="1543545" y="2244906"/>
                  </a:cubicBezTo>
                  <a:cubicBezTo>
                    <a:pt x="1521510" y="2244906"/>
                    <a:pt x="1502604" y="2258304"/>
                    <a:pt x="1494528" y="2277398"/>
                  </a:cubicBezTo>
                  <a:lnTo>
                    <a:pt x="1491242" y="2293671"/>
                  </a:lnTo>
                  <a:lnTo>
                    <a:pt x="1442254" y="2293671"/>
                  </a:lnTo>
                  <a:lnTo>
                    <a:pt x="1438969" y="2277398"/>
                  </a:lnTo>
                  <a:cubicBezTo>
                    <a:pt x="1430892" y="2258304"/>
                    <a:pt x="1411986" y="2244906"/>
                    <a:pt x="1389951" y="2244906"/>
                  </a:cubicBezTo>
                  <a:cubicBezTo>
                    <a:pt x="1367916" y="2244906"/>
                    <a:pt x="1349009" y="2258304"/>
                    <a:pt x="1340933" y="2277398"/>
                  </a:cubicBezTo>
                  <a:lnTo>
                    <a:pt x="1337648" y="2293671"/>
                  </a:lnTo>
                  <a:lnTo>
                    <a:pt x="1288659" y="2293671"/>
                  </a:lnTo>
                  <a:lnTo>
                    <a:pt x="1285374" y="2277398"/>
                  </a:lnTo>
                  <a:cubicBezTo>
                    <a:pt x="1277298" y="2258304"/>
                    <a:pt x="1258391" y="2244906"/>
                    <a:pt x="1236356" y="2244906"/>
                  </a:cubicBezTo>
                  <a:cubicBezTo>
                    <a:pt x="1214321" y="2244906"/>
                    <a:pt x="1195415" y="2258304"/>
                    <a:pt x="1187339" y="2277398"/>
                  </a:cubicBezTo>
                  <a:lnTo>
                    <a:pt x="1184053" y="2293671"/>
                  </a:lnTo>
                  <a:lnTo>
                    <a:pt x="1135065" y="2293671"/>
                  </a:lnTo>
                  <a:lnTo>
                    <a:pt x="1131780" y="2277398"/>
                  </a:lnTo>
                  <a:cubicBezTo>
                    <a:pt x="1123703" y="2258304"/>
                    <a:pt x="1104797" y="2244906"/>
                    <a:pt x="1082762" y="2244906"/>
                  </a:cubicBezTo>
                  <a:cubicBezTo>
                    <a:pt x="1060726" y="2244906"/>
                    <a:pt x="1041820" y="2258304"/>
                    <a:pt x="1033744" y="2277398"/>
                  </a:cubicBezTo>
                  <a:lnTo>
                    <a:pt x="1030458" y="2293671"/>
                  </a:lnTo>
                  <a:lnTo>
                    <a:pt x="981470" y="2293671"/>
                  </a:lnTo>
                  <a:lnTo>
                    <a:pt x="978185" y="2277398"/>
                  </a:lnTo>
                  <a:cubicBezTo>
                    <a:pt x="970109" y="2258304"/>
                    <a:pt x="951202" y="2244906"/>
                    <a:pt x="929167" y="2244906"/>
                  </a:cubicBezTo>
                  <a:cubicBezTo>
                    <a:pt x="907132" y="2244906"/>
                    <a:pt x="888226" y="2258304"/>
                    <a:pt x="880150" y="2277398"/>
                  </a:cubicBezTo>
                  <a:lnTo>
                    <a:pt x="876864" y="2293671"/>
                  </a:lnTo>
                  <a:lnTo>
                    <a:pt x="827876" y="2293671"/>
                  </a:lnTo>
                  <a:lnTo>
                    <a:pt x="824591" y="2277398"/>
                  </a:lnTo>
                  <a:cubicBezTo>
                    <a:pt x="816514" y="2258304"/>
                    <a:pt x="797608" y="2244906"/>
                    <a:pt x="775573" y="2244906"/>
                  </a:cubicBezTo>
                  <a:cubicBezTo>
                    <a:pt x="753538" y="2244906"/>
                    <a:pt x="734632" y="2258304"/>
                    <a:pt x="726556" y="2277398"/>
                  </a:cubicBezTo>
                  <a:lnTo>
                    <a:pt x="723270" y="2293671"/>
                  </a:lnTo>
                  <a:lnTo>
                    <a:pt x="674282" y="2293671"/>
                  </a:lnTo>
                  <a:lnTo>
                    <a:pt x="670997" y="2277398"/>
                  </a:lnTo>
                  <a:cubicBezTo>
                    <a:pt x="662920" y="2258304"/>
                    <a:pt x="644014" y="2244906"/>
                    <a:pt x="621979" y="2244906"/>
                  </a:cubicBezTo>
                  <a:cubicBezTo>
                    <a:pt x="599943" y="2244906"/>
                    <a:pt x="581037" y="2258304"/>
                    <a:pt x="572961" y="2277398"/>
                  </a:cubicBezTo>
                  <a:lnTo>
                    <a:pt x="569675" y="2293671"/>
                  </a:lnTo>
                  <a:lnTo>
                    <a:pt x="520687" y="2293671"/>
                  </a:lnTo>
                  <a:lnTo>
                    <a:pt x="517401" y="2277398"/>
                  </a:lnTo>
                  <a:cubicBezTo>
                    <a:pt x="509326" y="2258304"/>
                    <a:pt x="490419" y="2244906"/>
                    <a:pt x="468384" y="2244906"/>
                  </a:cubicBezTo>
                  <a:cubicBezTo>
                    <a:pt x="446349" y="2244906"/>
                    <a:pt x="427443" y="2258304"/>
                    <a:pt x="419367" y="2277398"/>
                  </a:cubicBezTo>
                  <a:lnTo>
                    <a:pt x="416081" y="2293671"/>
                  </a:lnTo>
                  <a:lnTo>
                    <a:pt x="367093" y="2293671"/>
                  </a:lnTo>
                  <a:lnTo>
                    <a:pt x="363807" y="2277398"/>
                  </a:lnTo>
                  <a:cubicBezTo>
                    <a:pt x="355731" y="2258304"/>
                    <a:pt x="336825" y="2244906"/>
                    <a:pt x="314790" y="2244906"/>
                  </a:cubicBezTo>
                  <a:cubicBezTo>
                    <a:pt x="292754" y="2244906"/>
                    <a:pt x="273848" y="2258304"/>
                    <a:pt x="265772" y="2277398"/>
                  </a:cubicBezTo>
                  <a:lnTo>
                    <a:pt x="262486" y="2293671"/>
                  </a:lnTo>
                  <a:lnTo>
                    <a:pt x="213498" y="2293671"/>
                  </a:lnTo>
                  <a:lnTo>
                    <a:pt x="210213" y="2277398"/>
                  </a:lnTo>
                  <a:cubicBezTo>
                    <a:pt x="202137" y="2258304"/>
                    <a:pt x="183230" y="2244906"/>
                    <a:pt x="161196" y="2244906"/>
                  </a:cubicBezTo>
                  <a:cubicBezTo>
                    <a:pt x="139160" y="2244906"/>
                    <a:pt x="120254" y="2258304"/>
                    <a:pt x="112178" y="2277398"/>
                  </a:cubicBezTo>
                  <a:lnTo>
                    <a:pt x="108892" y="2293671"/>
                  </a:lnTo>
                  <a:lnTo>
                    <a:pt x="59904" y="2293671"/>
                  </a:lnTo>
                  <a:lnTo>
                    <a:pt x="56618" y="2277398"/>
                  </a:lnTo>
                  <a:cubicBezTo>
                    <a:pt x="48542" y="2258304"/>
                    <a:pt x="29636" y="2244906"/>
                    <a:pt x="7600" y="2244906"/>
                  </a:cubicBezTo>
                  <a:lnTo>
                    <a:pt x="0" y="2246441"/>
                  </a:lnTo>
                  <a:lnTo>
                    <a:pt x="0" y="512321"/>
                  </a:lnTo>
                  <a:lnTo>
                    <a:pt x="14839" y="506174"/>
                  </a:lnTo>
                  <a:cubicBezTo>
                    <a:pt x="19933" y="501081"/>
                    <a:pt x="23083" y="494044"/>
                    <a:pt x="23083" y="486271"/>
                  </a:cubicBezTo>
                  <a:cubicBezTo>
                    <a:pt x="23083" y="478499"/>
                    <a:pt x="19933" y="471462"/>
                    <a:pt x="14839" y="466368"/>
                  </a:cubicBezTo>
                  <a:lnTo>
                    <a:pt x="0" y="460222"/>
                  </a:lnTo>
                  <a:lnTo>
                    <a:pt x="0" y="371475"/>
                  </a:lnTo>
                  <a:lnTo>
                    <a:pt x="0" y="304439"/>
                  </a:lnTo>
                  <a:lnTo>
                    <a:pt x="0" y="244204"/>
                  </a:lnTo>
                  <a:lnTo>
                    <a:pt x="0" y="142874"/>
                  </a:lnTo>
                  <a:close/>
                </a:path>
              </a:pathLst>
            </a:custGeom>
            <a:solidFill>
              <a:srgbClr val="FEFFFF"/>
            </a:solidFill>
            <a:ln w="3175">
              <a:solidFill>
                <a:srgbClr val="E1E2E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ES" altLang="zh-CN" sz="20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Ruta de las fuentes</a:t>
              </a:r>
              <a:endParaRPr lang="es-ES" altLang="zh-CN" sz="2000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9" name="矩形 28"/>
            <p:cNvSpPr/>
            <p:nvPr>
              <p:custDataLst>
                <p:tags r:id="rId9"/>
              </p:custDataLst>
            </p:nvPr>
          </p:nvSpPr>
          <p:spPr>
            <a:xfrm>
              <a:off x="860374" y="3389122"/>
              <a:ext cx="2746040" cy="15756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es-ES" altLang="zh-CN" dirty="0">
                  <a:solidFill>
                    <a:srgbClr val="FEFFFF"/>
                  </a:solidFill>
                </a:rPr>
                <a:t>Pasa por las fuentes y pozos de agua</a:t>
              </a:r>
              <a:endParaRPr lang="es-ES" altLang="zh-CN" dirty="0">
                <a:solidFill>
                  <a:srgbClr val="FEFFFF"/>
                </a:solidFill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0"/>
            </p:custDataLst>
          </p:nvPr>
        </p:nvGrpSpPr>
        <p:grpSpPr>
          <a:xfrm>
            <a:off x="7759700" y="4680585"/>
            <a:ext cx="3011805" cy="1972310"/>
            <a:chOff x="774808" y="2790825"/>
            <a:chExt cx="2917172" cy="2293671"/>
          </a:xfrm>
        </p:grpSpPr>
        <p:sp>
          <p:nvSpPr>
            <p:cNvPr id="31" name="任意多边形 30"/>
            <p:cNvSpPr/>
            <p:nvPr>
              <p:custDataLst>
                <p:tags r:id="rId11"/>
              </p:custDataLst>
            </p:nvPr>
          </p:nvSpPr>
          <p:spPr>
            <a:xfrm>
              <a:off x="774808" y="2790825"/>
              <a:ext cx="2917172" cy="2293671"/>
            </a:xfrm>
            <a:custGeom>
              <a:avLst/>
              <a:gdLst>
                <a:gd name="connsiteX0" fmla="*/ 2809648 w 2917172"/>
                <a:gd name="connsiteY0" fmla="*/ 458124 h 2293671"/>
                <a:gd name="connsiteX1" fmla="*/ 2781501 w 2917172"/>
                <a:gd name="connsiteY1" fmla="*/ 486271 h 2293671"/>
                <a:gd name="connsiteX2" fmla="*/ 2809648 w 2917172"/>
                <a:gd name="connsiteY2" fmla="*/ 514418 h 2293671"/>
                <a:gd name="connsiteX3" fmla="*/ 2837795 w 2917172"/>
                <a:gd name="connsiteY3" fmla="*/ 486271 h 2293671"/>
                <a:gd name="connsiteX4" fmla="*/ 2809648 w 2917172"/>
                <a:gd name="connsiteY4" fmla="*/ 458124 h 2293671"/>
                <a:gd name="connsiteX5" fmla="*/ 2697060 w 2917172"/>
                <a:gd name="connsiteY5" fmla="*/ 458124 h 2293671"/>
                <a:gd name="connsiteX6" fmla="*/ 2668913 w 2917172"/>
                <a:gd name="connsiteY6" fmla="*/ 486271 h 2293671"/>
                <a:gd name="connsiteX7" fmla="*/ 2697060 w 2917172"/>
                <a:gd name="connsiteY7" fmla="*/ 514418 h 2293671"/>
                <a:gd name="connsiteX8" fmla="*/ 2725207 w 2917172"/>
                <a:gd name="connsiteY8" fmla="*/ 486271 h 2293671"/>
                <a:gd name="connsiteX9" fmla="*/ 2697060 w 2917172"/>
                <a:gd name="connsiteY9" fmla="*/ 458124 h 2293671"/>
                <a:gd name="connsiteX10" fmla="*/ 2584471 w 2917172"/>
                <a:gd name="connsiteY10" fmla="*/ 458124 h 2293671"/>
                <a:gd name="connsiteX11" fmla="*/ 2556324 w 2917172"/>
                <a:gd name="connsiteY11" fmla="*/ 486271 h 2293671"/>
                <a:gd name="connsiteX12" fmla="*/ 2584471 w 2917172"/>
                <a:gd name="connsiteY12" fmla="*/ 514418 h 2293671"/>
                <a:gd name="connsiteX13" fmla="*/ 2612618 w 2917172"/>
                <a:gd name="connsiteY13" fmla="*/ 486271 h 2293671"/>
                <a:gd name="connsiteX14" fmla="*/ 2584471 w 2917172"/>
                <a:gd name="connsiteY14" fmla="*/ 458124 h 2293671"/>
                <a:gd name="connsiteX15" fmla="*/ 2471883 w 2917172"/>
                <a:gd name="connsiteY15" fmla="*/ 458124 h 2293671"/>
                <a:gd name="connsiteX16" fmla="*/ 2443736 w 2917172"/>
                <a:gd name="connsiteY16" fmla="*/ 486271 h 2293671"/>
                <a:gd name="connsiteX17" fmla="*/ 2471883 w 2917172"/>
                <a:gd name="connsiteY17" fmla="*/ 514418 h 2293671"/>
                <a:gd name="connsiteX18" fmla="*/ 2500029 w 2917172"/>
                <a:gd name="connsiteY18" fmla="*/ 486271 h 2293671"/>
                <a:gd name="connsiteX19" fmla="*/ 2471883 w 2917172"/>
                <a:gd name="connsiteY19" fmla="*/ 458124 h 2293671"/>
                <a:gd name="connsiteX20" fmla="*/ 2359294 w 2917172"/>
                <a:gd name="connsiteY20" fmla="*/ 458124 h 2293671"/>
                <a:gd name="connsiteX21" fmla="*/ 2331147 w 2917172"/>
                <a:gd name="connsiteY21" fmla="*/ 486271 h 2293671"/>
                <a:gd name="connsiteX22" fmla="*/ 2359294 w 2917172"/>
                <a:gd name="connsiteY22" fmla="*/ 514418 h 2293671"/>
                <a:gd name="connsiteX23" fmla="*/ 2387441 w 2917172"/>
                <a:gd name="connsiteY23" fmla="*/ 486271 h 2293671"/>
                <a:gd name="connsiteX24" fmla="*/ 2359294 w 2917172"/>
                <a:gd name="connsiteY24" fmla="*/ 458124 h 2293671"/>
                <a:gd name="connsiteX25" fmla="*/ 2246705 w 2917172"/>
                <a:gd name="connsiteY25" fmla="*/ 458124 h 2293671"/>
                <a:gd name="connsiteX26" fmla="*/ 2218559 w 2917172"/>
                <a:gd name="connsiteY26" fmla="*/ 486271 h 2293671"/>
                <a:gd name="connsiteX27" fmla="*/ 2246705 w 2917172"/>
                <a:gd name="connsiteY27" fmla="*/ 514418 h 2293671"/>
                <a:gd name="connsiteX28" fmla="*/ 2274852 w 2917172"/>
                <a:gd name="connsiteY28" fmla="*/ 486271 h 2293671"/>
                <a:gd name="connsiteX29" fmla="*/ 2246705 w 2917172"/>
                <a:gd name="connsiteY29" fmla="*/ 458124 h 2293671"/>
                <a:gd name="connsiteX30" fmla="*/ 2134117 w 2917172"/>
                <a:gd name="connsiteY30" fmla="*/ 458124 h 2293671"/>
                <a:gd name="connsiteX31" fmla="*/ 2105970 w 2917172"/>
                <a:gd name="connsiteY31" fmla="*/ 486271 h 2293671"/>
                <a:gd name="connsiteX32" fmla="*/ 2134117 w 2917172"/>
                <a:gd name="connsiteY32" fmla="*/ 514418 h 2293671"/>
                <a:gd name="connsiteX33" fmla="*/ 2162264 w 2917172"/>
                <a:gd name="connsiteY33" fmla="*/ 486271 h 2293671"/>
                <a:gd name="connsiteX34" fmla="*/ 2134117 w 2917172"/>
                <a:gd name="connsiteY34" fmla="*/ 458124 h 2293671"/>
                <a:gd name="connsiteX35" fmla="*/ 2021528 w 2917172"/>
                <a:gd name="connsiteY35" fmla="*/ 458124 h 2293671"/>
                <a:gd name="connsiteX36" fmla="*/ 1993382 w 2917172"/>
                <a:gd name="connsiteY36" fmla="*/ 486271 h 2293671"/>
                <a:gd name="connsiteX37" fmla="*/ 2021528 w 2917172"/>
                <a:gd name="connsiteY37" fmla="*/ 514418 h 2293671"/>
                <a:gd name="connsiteX38" fmla="*/ 2049675 w 2917172"/>
                <a:gd name="connsiteY38" fmla="*/ 486271 h 2293671"/>
                <a:gd name="connsiteX39" fmla="*/ 2021528 w 2917172"/>
                <a:gd name="connsiteY39" fmla="*/ 458124 h 2293671"/>
                <a:gd name="connsiteX40" fmla="*/ 1908940 w 2917172"/>
                <a:gd name="connsiteY40" fmla="*/ 458124 h 2293671"/>
                <a:gd name="connsiteX41" fmla="*/ 1880793 w 2917172"/>
                <a:gd name="connsiteY41" fmla="*/ 486271 h 2293671"/>
                <a:gd name="connsiteX42" fmla="*/ 1908940 w 2917172"/>
                <a:gd name="connsiteY42" fmla="*/ 514418 h 2293671"/>
                <a:gd name="connsiteX43" fmla="*/ 1937087 w 2917172"/>
                <a:gd name="connsiteY43" fmla="*/ 486271 h 2293671"/>
                <a:gd name="connsiteX44" fmla="*/ 1908940 w 2917172"/>
                <a:gd name="connsiteY44" fmla="*/ 458124 h 2293671"/>
                <a:gd name="connsiteX45" fmla="*/ 1796351 w 2917172"/>
                <a:gd name="connsiteY45" fmla="*/ 458124 h 2293671"/>
                <a:gd name="connsiteX46" fmla="*/ 1768204 w 2917172"/>
                <a:gd name="connsiteY46" fmla="*/ 486271 h 2293671"/>
                <a:gd name="connsiteX47" fmla="*/ 1796351 w 2917172"/>
                <a:gd name="connsiteY47" fmla="*/ 514418 h 2293671"/>
                <a:gd name="connsiteX48" fmla="*/ 1824498 w 2917172"/>
                <a:gd name="connsiteY48" fmla="*/ 486271 h 2293671"/>
                <a:gd name="connsiteX49" fmla="*/ 1796351 w 2917172"/>
                <a:gd name="connsiteY49" fmla="*/ 458124 h 2293671"/>
                <a:gd name="connsiteX50" fmla="*/ 1683763 w 2917172"/>
                <a:gd name="connsiteY50" fmla="*/ 458124 h 2293671"/>
                <a:gd name="connsiteX51" fmla="*/ 1655616 w 2917172"/>
                <a:gd name="connsiteY51" fmla="*/ 486271 h 2293671"/>
                <a:gd name="connsiteX52" fmla="*/ 1683763 w 2917172"/>
                <a:gd name="connsiteY52" fmla="*/ 514418 h 2293671"/>
                <a:gd name="connsiteX53" fmla="*/ 1711910 w 2917172"/>
                <a:gd name="connsiteY53" fmla="*/ 486271 h 2293671"/>
                <a:gd name="connsiteX54" fmla="*/ 1683763 w 2917172"/>
                <a:gd name="connsiteY54" fmla="*/ 458124 h 2293671"/>
                <a:gd name="connsiteX55" fmla="*/ 1571174 w 2917172"/>
                <a:gd name="connsiteY55" fmla="*/ 458124 h 2293671"/>
                <a:gd name="connsiteX56" fmla="*/ 1543027 w 2917172"/>
                <a:gd name="connsiteY56" fmla="*/ 486271 h 2293671"/>
                <a:gd name="connsiteX57" fmla="*/ 1571174 w 2917172"/>
                <a:gd name="connsiteY57" fmla="*/ 514418 h 2293671"/>
                <a:gd name="connsiteX58" fmla="*/ 1599321 w 2917172"/>
                <a:gd name="connsiteY58" fmla="*/ 486271 h 2293671"/>
                <a:gd name="connsiteX59" fmla="*/ 1571174 w 2917172"/>
                <a:gd name="connsiteY59" fmla="*/ 458124 h 2293671"/>
                <a:gd name="connsiteX60" fmla="*/ 1458586 w 2917172"/>
                <a:gd name="connsiteY60" fmla="*/ 458124 h 2293671"/>
                <a:gd name="connsiteX61" fmla="*/ 1430439 w 2917172"/>
                <a:gd name="connsiteY61" fmla="*/ 486271 h 2293671"/>
                <a:gd name="connsiteX62" fmla="*/ 1458586 w 2917172"/>
                <a:gd name="connsiteY62" fmla="*/ 514418 h 2293671"/>
                <a:gd name="connsiteX63" fmla="*/ 1486733 w 2917172"/>
                <a:gd name="connsiteY63" fmla="*/ 486271 h 2293671"/>
                <a:gd name="connsiteX64" fmla="*/ 1458586 w 2917172"/>
                <a:gd name="connsiteY64" fmla="*/ 458124 h 2293671"/>
                <a:gd name="connsiteX65" fmla="*/ 1345997 w 2917172"/>
                <a:gd name="connsiteY65" fmla="*/ 458124 h 2293671"/>
                <a:gd name="connsiteX66" fmla="*/ 1317850 w 2917172"/>
                <a:gd name="connsiteY66" fmla="*/ 486271 h 2293671"/>
                <a:gd name="connsiteX67" fmla="*/ 1345997 w 2917172"/>
                <a:gd name="connsiteY67" fmla="*/ 514418 h 2293671"/>
                <a:gd name="connsiteX68" fmla="*/ 1374144 w 2917172"/>
                <a:gd name="connsiteY68" fmla="*/ 486271 h 2293671"/>
                <a:gd name="connsiteX69" fmla="*/ 1345997 w 2917172"/>
                <a:gd name="connsiteY69" fmla="*/ 458124 h 2293671"/>
                <a:gd name="connsiteX70" fmla="*/ 1233409 w 2917172"/>
                <a:gd name="connsiteY70" fmla="*/ 458124 h 2293671"/>
                <a:gd name="connsiteX71" fmla="*/ 1205262 w 2917172"/>
                <a:gd name="connsiteY71" fmla="*/ 486271 h 2293671"/>
                <a:gd name="connsiteX72" fmla="*/ 1233409 w 2917172"/>
                <a:gd name="connsiteY72" fmla="*/ 514418 h 2293671"/>
                <a:gd name="connsiteX73" fmla="*/ 1261556 w 2917172"/>
                <a:gd name="connsiteY73" fmla="*/ 486271 h 2293671"/>
                <a:gd name="connsiteX74" fmla="*/ 1233409 w 2917172"/>
                <a:gd name="connsiteY74" fmla="*/ 458124 h 2293671"/>
                <a:gd name="connsiteX75" fmla="*/ 1120820 w 2917172"/>
                <a:gd name="connsiteY75" fmla="*/ 458124 h 2293671"/>
                <a:gd name="connsiteX76" fmla="*/ 1092673 w 2917172"/>
                <a:gd name="connsiteY76" fmla="*/ 486271 h 2293671"/>
                <a:gd name="connsiteX77" fmla="*/ 1120820 w 2917172"/>
                <a:gd name="connsiteY77" fmla="*/ 514418 h 2293671"/>
                <a:gd name="connsiteX78" fmla="*/ 1148967 w 2917172"/>
                <a:gd name="connsiteY78" fmla="*/ 486271 h 2293671"/>
                <a:gd name="connsiteX79" fmla="*/ 1120820 w 2917172"/>
                <a:gd name="connsiteY79" fmla="*/ 458124 h 2293671"/>
                <a:gd name="connsiteX80" fmla="*/ 1008232 w 2917172"/>
                <a:gd name="connsiteY80" fmla="*/ 458124 h 2293671"/>
                <a:gd name="connsiteX81" fmla="*/ 980085 w 2917172"/>
                <a:gd name="connsiteY81" fmla="*/ 486271 h 2293671"/>
                <a:gd name="connsiteX82" fmla="*/ 1008232 w 2917172"/>
                <a:gd name="connsiteY82" fmla="*/ 514418 h 2293671"/>
                <a:gd name="connsiteX83" fmla="*/ 1036379 w 2917172"/>
                <a:gd name="connsiteY83" fmla="*/ 486271 h 2293671"/>
                <a:gd name="connsiteX84" fmla="*/ 1008232 w 2917172"/>
                <a:gd name="connsiteY84" fmla="*/ 458124 h 2293671"/>
                <a:gd name="connsiteX85" fmla="*/ 895643 w 2917172"/>
                <a:gd name="connsiteY85" fmla="*/ 458124 h 2293671"/>
                <a:gd name="connsiteX86" fmla="*/ 867496 w 2917172"/>
                <a:gd name="connsiteY86" fmla="*/ 486271 h 2293671"/>
                <a:gd name="connsiteX87" fmla="*/ 895643 w 2917172"/>
                <a:gd name="connsiteY87" fmla="*/ 514418 h 2293671"/>
                <a:gd name="connsiteX88" fmla="*/ 923790 w 2917172"/>
                <a:gd name="connsiteY88" fmla="*/ 486271 h 2293671"/>
                <a:gd name="connsiteX89" fmla="*/ 895643 w 2917172"/>
                <a:gd name="connsiteY89" fmla="*/ 458124 h 2293671"/>
                <a:gd name="connsiteX90" fmla="*/ 783055 w 2917172"/>
                <a:gd name="connsiteY90" fmla="*/ 458124 h 2293671"/>
                <a:gd name="connsiteX91" fmla="*/ 754908 w 2917172"/>
                <a:gd name="connsiteY91" fmla="*/ 486271 h 2293671"/>
                <a:gd name="connsiteX92" fmla="*/ 783055 w 2917172"/>
                <a:gd name="connsiteY92" fmla="*/ 514418 h 2293671"/>
                <a:gd name="connsiteX93" fmla="*/ 811202 w 2917172"/>
                <a:gd name="connsiteY93" fmla="*/ 486271 h 2293671"/>
                <a:gd name="connsiteX94" fmla="*/ 783055 w 2917172"/>
                <a:gd name="connsiteY94" fmla="*/ 458124 h 2293671"/>
                <a:gd name="connsiteX95" fmla="*/ 670467 w 2917172"/>
                <a:gd name="connsiteY95" fmla="*/ 458124 h 2293671"/>
                <a:gd name="connsiteX96" fmla="*/ 642320 w 2917172"/>
                <a:gd name="connsiteY96" fmla="*/ 486271 h 2293671"/>
                <a:gd name="connsiteX97" fmla="*/ 670467 w 2917172"/>
                <a:gd name="connsiteY97" fmla="*/ 514418 h 2293671"/>
                <a:gd name="connsiteX98" fmla="*/ 698614 w 2917172"/>
                <a:gd name="connsiteY98" fmla="*/ 486271 h 2293671"/>
                <a:gd name="connsiteX99" fmla="*/ 670467 w 2917172"/>
                <a:gd name="connsiteY99" fmla="*/ 458124 h 2293671"/>
                <a:gd name="connsiteX100" fmla="*/ 557878 w 2917172"/>
                <a:gd name="connsiteY100" fmla="*/ 458124 h 2293671"/>
                <a:gd name="connsiteX101" fmla="*/ 529732 w 2917172"/>
                <a:gd name="connsiteY101" fmla="*/ 486271 h 2293671"/>
                <a:gd name="connsiteX102" fmla="*/ 557878 w 2917172"/>
                <a:gd name="connsiteY102" fmla="*/ 514418 h 2293671"/>
                <a:gd name="connsiteX103" fmla="*/ 586025 w 2917172"/>
                <a:gd name="connsiteY103" fmla="*/ 486271 h 2293671"/>
                <a:gd name="connsiteX104" fmla="*/ 557878 w 2917172"/>
                <a:gd name="connsiteY104" fmla="*/ 458124 h 2293671"/>
                <a:gd name="connsiteX105" fmla="*/ 445290 w 2917172"/>
                <a:gd name="connsiteY105" fmla="*/ 458124 h 2293671"/>
                <a:gd name="connsiteX106" fmla="*/ 417143 w 2917172"/>
                <a:gd name="connsiteY106" fmla="*/ 486271 h 2293671"/>
                <a:gd name="connsiteX107" fmla="*/ 445290 w 2917172"/>
                <a:gd name="connsiteY107" fmla="*/ 514418 h 2293671"/>
                <a:gd name="connsiteX108" fmla="*/ 473437 w 2917172"/>
                <a:gd name="connsiteY108" fmla="*/ 486271 h 2293671"/>
                <a:gd name="connsiteX109" fmla="*/ 445290 w 2917172"/>
                <a:gd name="connsiteY109" fmla="*/ 458124 h 2293671"/>
                <a:gd name="connsiteX110" fmla="*/ 332701 w 2917172"/>
                <a:gd name="connsiteY110" fmla="*/ 458124 h 2293671"/>
                <a:gd name="connsiteX111" fmla="*/ 304554 w 2917172"/>
                <a:gd name="connsiteY111" fmla="*/ 486271 h 2293671"/>
                <a:gd name="connsiteX112" fmla="*/ 332701 w 2917172"/>
                <a:gd name="connsiteY112" fmla="*/ 514418 h 2293671"/>
                <a:gd name="connsiteX113" fmla="*/ 360848 w 2917172"/>
                <a:gd name="connsiteY113" fmla="*/ 486271 h 2293671"/>
                <a:gd name="connsiteX114" fmla="*/ 332701 w 2917172"/>
                <a:gd name="connsiteY114" fmla="*/ 458124 h 2293671"/>
                <a:gd name="connsiteX115" fmla="*/ 220113 w 2917172"/>
                <a:gd name="connsiteY115" fmla="*/ 458124 h 2293671"/>
                <a:gd name="connsiteX116" fmla="*/ 191966 w 2917172"/>
                <a:gd name="connsiteY116" fmla="*/ 486271 h 2293671"/>
                <a:gd name="connsiteX117" fmla="*/ 220113 w 2917172"/>
                <a:gd name="connsiteY117" fmla="*/ 514418 h 2293671"/>
                <a:gd name="connsiteX118" fmla="*/ 248260 w 2917172"/>
                <a:gd name="connsiteY118" fmla="*/ 486271 h 2293671"/>
                <a:gd name="connsiteX119" fmla="*/ 220113 w 2917172"/>
                <a:gd name="connsiteY119" fmla="*/ 458124 h 2293671"/>
                <a:gd name="connsiteX120" fmla="*/ 107525 w 2917172"/>
                <a:gd name="connsiteY120" fmla="*/ 458124 h 2293671"/>
                <a:gd name="connsiteX121" fmla="*/ 79378 w 2917172"/>
                <a:gd name="connsiteY121" fmla="*/ 486271 h 2293671"/>
                <a:gd name="connsiteX122" fmla="*/ 107525 w 2917172"/>
                <a:gd name="connsiteY122" fmla="*/ 514418 h 2293671"/>
                <a:gd name="connsiteX123" fmla="*/ 135672 w 2917172"/>
                <a:gd name="connsiteY123" fmla="*/ 486271 h 2293671"/>
                <a:gd name="connsiteX124" fmla="*/ 107525 w 2917172"/>
                <a:gd name="connsiteY124" fmla="*/ 458124 h 2293671"/>
                <a:gd name="connsiteX125" fmla="*/ 0 w 2917172"/>
                <a:gd name="connsiteY125" fmla="*/ 0 h 2293671"/>
                <a:gd name="connsiteX126" fmla="*/ 2916000 w 2917172"/>
                <a:gd name="connsiteY126" fmla="*/ 0 h 2293671"/>
                <a:gd name="connsiteX127" fmla="*/ 2916000 w 2917172"/>
                <a:gd name="connsiteY127" fmla="*/ 142874 h 2293671"/>
                <a:gd name="connsiteX128" fmla="*/ 2917172 w 2917172"/>
                <a:gd name="connsiteY128" fmla="*/ 142874 h 2293671"/>
                <a:gd name="connsiteX129" fmla="*/ 2917172 w 2917172"/>
                <a:gd name="connsiteY129" fmla="*/ 244204 h 2293671"/>
                <a:gd name="connsiteX130" fmla="*/ 2917172 w 2917172"/>
                <a:gd name="connsiteY130" fmla="*/ 304439 h 2293671"/>
                <a:gd name="connsiteX131" fmla="*/ 2917172 w 2917172"/>
                <a:gd name="connsiteY131" fmla="*/ 460222 h 2293671"/>
                <a:gd name="connsiteX132" fmla="*/ 2902334 w 2917172"/>
                <a:gd name="connsiteY132" fmla="*/ 466368 h 2293671"/>
                <a:gd name="connsiteX133" fmla="*/ 2894090 w 2917172"/>
                <a:gd name="connsiteY133" fmla="*/ 486271 h 2293671"/>
                <a:gd name="connsiteX134" fmla="*/ 2902334 w 2917172"/>
                <a:gd name="connsiteY134" fmla="*/ 506174 h 2293671"/>
                <a:gd name="connsiteX135" fmla="*/ 2917172 w 2917172"/>
                <a:gd name="connsiteY135" fmla="*/ 512321 h 2293671"/>
                <a:gd name="connsiteX136" fmla="*/ 2917172 w 2917172"/>
                <a:gd name="connsiteY136" fmla="*/ 2246668 h 2293671"/>
                <a:gd name="connsiteX137" fmla="*/ 2905193 w 2917172"/>
                <a:gd name="connsiteY137" fmla="*/ 2249087 h 2293671"/>
                <a:gd name="connsiteX138" fmla="*/ 2876883 w 2917172"/>
                <a:gd name="connsiteY138" fmla="*/ 2277398 h 2293671"/>
                <a:gd name="connsiteX139" fmla="*/ 2873597 w 2917172"/>
                <a:gd name="connsiteY139" fmla="*/ 2293671 h 2293671"/>
                <a:gd name="connsiteX140" fmla="*/ 2824605 w 2917172"/>
                <a:gd name="connsiteY140" fmla="*/ 2293671 h 2293671"/>
                <a:gd name="connsiteX141" fmla="*/ 2821320 w 2917172"/>
                <a:gd name="connsiteY141" fmla="*/ 2277398 h 2293671"/>
                <a:gd name="connsiteX142" fmla="*/ 2772302 w 2917172"/>
                <a:gd name="connsiteY142" fmla="*/ 2244906 h 2293671"/>
                <a:gd name="connsiteX143" fmla="*/ 2723284 w 2917172"/>
                <a:gd name="connsiteY143" fmla="*/ 2277398 h 2293671"/>
                <a:gd name="connsiteX144" fmla="*/ 2719998 w 2917172"/>
                <a:gd name="connsiteY144" fmla="*/ 2293671 h 2293671"/>
                <a:gd name="connsiteX145" fmla="*/ 2671010 w 2917172"/>
                <a:gd name="connsiteY145" fmla="*/ 2293671 h 2293671"/>
                <a:gd name="connsiteX146" fmla="*/ 2667725 w 2917172"/>
                <a:gd name="connsiteY146" fmla="*/ 2277398 h 2293671"/>
                <a:gd name="connsiteX147" fmla="*/ 2618707 w 2917172"/>
                <a:gd name="connsiteY147" fmla="*/ 2244906 h 2293671"/>
                <a:gd name="connsiteX148" fmla="*/ 2569690 w 2917172"/>
                <a:gd name="connsiteY148" fmla="*/ 2277398 h 2293671"/>
                <a:gd name="connsiteX149" fmla="*/ 2566404 w 2917172"/>
                <a:gd name="connsiteY149" fmla="*/ 2293671 h 2293671"/>
                <a:gd name="connsiteX150" fmla="*/ 2517416 w 2917172"/>
                <a:gd name="connsiteY150" fmla="*/ 2293671 h 2293671"/>
                <a:gd name="connsiteX151" fmla="*/ 2514131 w 2917172"/>
                <a:gd name="connsiteY151" fmla="*/ 2277398 h 2293671"/>
                <a:gd name="connsiteX152" fmla="*/ 2465113 w 2917172"/>
                <a:gd name="connsiteY152" fmla="*/ 2244906 h 2293671"/>
                <a:gd name="connsiteX153" fmla="*/ 2416095 w 2917172"/>
                <a:gd name="connsiteY153" fmla="*/ 2277398 h 2293671"/>
                <a:gd name="connsiteX154" fmla="*/ 2412810 w 2917172"/>
                <a:gd name="connsiteY154" fmla="*/ 2293671 h 2293671"/>
                <a:gd name="connsiteX155" fmla="*/ 2363821 w 2917172"/>
                <a:gd name="connsiteY155" fmla="*/ 2293671 h 2293671"/>
                <a:gd name="connsiteX156" fmla="*/ 2360536 w 2917172"/>
                <a:gd name="connsiteY156" fmla="*/ 2277398 h 2293671"/>
                <a:gd name="connsiteX157" fmla="*/ 2311518 w 2917172"/>
                <a:gd name="connsiteY157" fmla="*/ 2244906 h 2293671"/>
                <a:gd name="connsiteX158" fmla="*/ 2262501 w 2917172"/>
                <a:gd name="connsiteY158" fmla="*/ 2277398 h 2293671"/>
                <a:gd name="connsiteX159" fmla="*/ 2259215 w 2917172"/>
                <a:gd name="connsiteY159" fmla="*/ 2293671 h 2293671"/>
                <a:gd name="connsiteX160" fmla="*/ 2210227 w 2917172"/>
                <a:gd name="connsiteY160" fmla="*/ 2293671 h 2293671"/>
                <a:gd name="connsiteX161" fmla="*/ 2206941 w 2917172"/>
                <a:gd name="connsiteY161" fmla="*/ 2277398 h 2293671"/>
                <a:gd name="connsiteX162" fmla="*/ 2157923 w 2917172"/>
                <a:gd name="connsiteY162" fmla="*/ 2244906 h 2293671"/>
                <a:gd name="connsiteX163" fmla="*/ 2108906 w 2917172"/>
                <a:gd name="connsiteY163" fmla="*/ 2277398 h 2293671"/>
                <a:gd name="connsiteX164" fmla="*/ 2105620 w 2917172"/>
                <a:gd name="connsiteY164" fmla="*/ 2293671 h 2293671"/>
                <a:gd name="connsiteX165" fmla="*/ 2056632 w 2917172"/>
                <a:gd name="connsiteY165" fmla="*/ 2293671 h 2293671"/>
                <a:gd name="connsiteX166" fmla="*/ 2053346 w 2917172"/>
                <a:gd name="connsiteY166" fmla="*/ 2277398 h 2293671"/>
                <a:gd name="connsiteX167" fmla="*/ 2004329 w 2917172"/>
                <a:gd name="connsiteY167" fmla="*/ 2244906 h 2293671"/>
                <a:gd name="connsiteX168" fmla="*/ 1955312 w 2917172"/>
                <a:gd name="connsiteY168" fmla="*/ 2277398 h 2293671"/>
                <a:gd name="connsiteX169" fmla="*/ 1952026 w 2917172"/>
                <a:gd name="connsiteY169" fmla="*/ 2293671 h 2293671"/>
                <a:gd name="connsiteX170" fmla="*/ 1903038 w 2917172"/>
                <a:gd name="connsiteY170" fmla="*/ 2293671 h 2293671"/>
                <a:gd name="connsiteX171" fmla="*/ 1899752 w 2917172"/>
                <a:gd name="connsiteY171" fmla="*/ 2277398 h 2293671"/>
                <a:gd name="connsiteX172" fmla="*/ 1850734 w 2917172"/>
                <a:gd name="connsiteY172" fmla="*/ 2244906 h 2293671"/>
                <a:gd name="connsiteX173" fmla="*/ 1801717 w 2917172"/>
                <a:gd name="connsiteY173" fmla="*/ 2277398 h 2293671"/>
                <a:gd name="connsiteX174" fmla="*/ 1798431 w 2917172"/>
                <a:gd name="connsiteY174" fmla="*/ 2293671 h 2293671"/>
                <a:gd name="connsiteX175" fmla="*/ 1749443 w 2917172"/>
                <a:gd name="connsiteY175" fmla="*/ 2293671 h 2293671"/>
                <a:gd name="connsiteX176" fmla="*/ 1746158 w 2917172"/>
                <a:gd name="connsiteY176" fmla="*/ 2277398 h 2293671"/>
                <a:gd name="connsiteX177" fmla="*/ 1697140 w 2917172"/>
                <a:gd name="connsiteY177" fmla="*/ 2244906 h 2293671"/>
                <a:gd name="connsiteX178" fmla="*/ 1648123 w 2917172"/>
                <a:gd name="connsiteY178" fmla="*/ 2277398 h 2293671"/>
                <a:gd name="connsiteX179" fmla="*/ 1644837 w 2917172"/>
                <a:gd name="connsiteY179" fmla="*/ 2293671 h 2293671"/>
                <a:gd name="connsiteX180" fmla="*/ 1595849 w 2917172"/>
                <a:gd name="connsiteY180" fmla="*/ 2293671 h 2293671"/>
                <a:gd name="connsiteX181" fmla="*/ 1592563 w 2917172"/>
                <a:gd name="connsiteY181" fmla="*/ 2277398 h 2293671"/>
                <a:gd name="connsiteX182" fmla="*/ 1543545 w 2917172"/>
                <a:gd name="connsiteY182" fmla="*/ 2244906 h 2293671"/>
                <a:gd name="connsiteX183" fmla="*/ 1494528 w 2917172"/>
                <a:gd name="connsiteY183" fmla="*/ 2277398 h 2293671"/>
                <a:gd name="connsiteX184" fmla="*/ 1491242 w 2917172"/>
                <a:gd name="connsiteY184" fmla="*/ 2293671 h 2293671"/>
                <a:gd name="connsiteX185" fmla="*/ 1442254 w 2917172"/>
                <a:gd name="connsiteY185" fmla="*/ 2293671 h 2293671"/>
                <a:gd name="connsiteX186" fmla="*/ 1438969 w 2917172"/>
                <a:gd name="connsiteY186" fmla="*/ 2277398 h 2293671"/>
                <a:gd name="connsiteX187" fmla="*/ 1389951 w 2917172"/>
                <a:gd name="connsiteY187" fmla="*/ 2244906 h 2293671"/>
                <a:gd name="connsiteX188" fmla="*/ 1340933 w 2917172"/>
                <a:gd name="connsiteY188" fmla="*/ 2277398 h 2293671"/>
                <a:gd name="connsiteX189" fmla="*/ 1337648 w 2917172"/>
                <a:gd name="connsiteY189" fmla="*/ 2293671 h 2293671"/>
                <a:gd name="connsiteX190" fmla="*/ 1288659 w 2917172"/>
                <a:gd name="connsiteY190" fmla="*/ 2293671 h 2293671"/>
                <a:gd name="connsiteX191" fmla="*/ 1285374 w 2917172"/>
                <a:gd name="connsiteY191" fmla="*/ 2277398 h 2293671"/>
                <a:gd name="connsiteX192" fmla="*/ 1236356 w 2917172"/>
                <a:gd name="connsiteY192" fmla="*/ 2244906 h 2293671"/>
                <a:gd name="connsiteX193" fmla="*/ 1187339 w 2917172"/>
                <a:gd name="connsiteY193" fmla="*/ 2277398 h 2293671"/>
                <a:gd name="connsiteX194" fmla="*/ 1184053 w 2917172"/>
                <a:gd name="connsiteY194" fmla="*/ 2293671 h 2293671"/>
                <a:gd name="connsiteX195" fmla="*/ 1135065 w 2917172"/>
                <a:gd name="connsiteY195" fmla="*/ 2293671 h 2293671"/>
                <a:gd name="connsiteX196" fmla="*/ 1131780 w 2917172"/>
                <a:gd name="connsiteY196" fmla="*/ 2277398 h 2293671"/>
                <a:gd name="connsiteX197" fmla="*/ 1082762 w 2917172"/>
                <a:gd name="connsiteY197" fmla="*/ 2244906 h 2293671"/>
                <a:gd name="connsiteX198" fmla="*/ 1033744 w 2917172"/>
                <a:gd name="connsiteY198" fmla="*/ 2277398 h 2293671"/>
                <a:gd name="connsiteX199" fmla="*/ 1030458 w 2917172"/>
                <a:gd name="connsiteY199" fmla="*/ 2293671 h 2293671"/>
                <a:gd name="connsiteX200" fmla="*/ 981470 w 2917172"/>
                <a:gd name="connsiteY200" fmla="*/ 2293671 h 2293671"/>
                <a:gd name="connsiteX201" fmla="*/ 978185 w 2917172"/>
                <a:gd name="connsiteY201" fmla="*/ 2277398 h 2293671"/>
                <a:gd name="connsiteX202" fmla="*/ 929167 w 2917172"/>
                <a:gd name="connsiteY202" fmla="*/ 2244906 h 2293671"/>
                <a:gd name="connsiteX203" fmla="*/ 880150 w 2917172"/>
                <a:gd name="connsiteY203" fmla="*/ 2277398 h 2293671"/>
                <a:gd name="connsiteX204" fmla="*/ 876864 w 2917172"/>
                <a:gd name="connsiteY204" fmla="*/ 2293671 h 2293671"/>
                <a:gd name="connsiteX205" fmla="*/ 827876 w 2917172"/>
                <a:gd name="connsiteY205" fmla="*/ 2293671 h 2293671"/>
                <a:gd name="connsiteX206" fmla="*/ 824591 w 2917172"/>
                <a:gd name="connsiteY206" fmla="*/ 2277398 h 2293671"/>
                <a:gd name="connsiteX207" fmla="*/ 775573 w 2917172"/>
                <a:gd name="connsiteY207" fmla="*/ 2244906 h 2293671"/>
                <a:gd name="connsiteX208" fmla="*/ 726556 w 2917172"/>
                <a:gd name="connsiteY208" fmla="*/ 2277398 h 2293671"/>
                <a:gd name="connsiteX209" fmla="*/ 723270 w 2917172"/>
                <a:gd name="connsiteY209" fmla="*/ 2293671 h 2293671"/>
                <a:gd name="connsiteX210" fmla="*/ 674282 w 2917172"/>
                <a:gd name="connsiteY210" fmla="*/ 2293671 h 2293671"/>
                <a:gd name="connsiteX211" fmla="*/ 670997 w 2917172"/>
                <a:gd name="connsiteY211" fmla="*/ 2277398 h 2293671"/>
                <a:gd name="connsiteX212" fmla="*/ 621979 w 2917172"/>
                <a:gd name="connsiteY212" fmla="*/ 2244906 h 2293671"/>
                <a:gd name="connsiteX213" fmla="*/ 572961 w 2917172"/>
                <a:gd name="connsiteY213" fmla="*/ 2277398 h 2293671"/>
                <a:gd name="connsiteX214" fmla="*/ 569675 w 2917172"/>
                <a:gd name="connsiteY214" fmla="*/ 2293671 h 2293671"/>
                <a:gd name="connsiteX215" fmla="*/ 520687 w 2917172"/>
                <a:gd name="connsiteY215" fmla="*/ 2293671 h 2293671"/>
                <a:gd name="connsiteX216" fmla="*/ 517401 w 2917172"/>
                <a:gd name="connsiteY216" fmla="*/ 2277398 h 2293671"/>
                <a:gd name="connsiteX217" fmla="*/ 468384 w 2917172"/>
                <a:gd name="connsiteY217" fmla="*/ 2244906 h 2293671"/>
                <a:gd name="connsiteX218" fmla="*/ 419367 w 2917172"/>
                <a:gd name="connsiteY218" fmla="*/ 2277398 h 2293671"/>
                <a:gd name="connsiteX219" fmla="*/ 416081 w 2917172"/>
                <a:gd name="connsiteY219" fmla="*/ 2293671 h 2293671"/>
                <a:gd name="connsiteX220" fmla="*/ 367093 w 2917172"/>
                <a:gd name="connsiteY220" fmla="*/ 2293671 h 2293671"/>
                <a:gd name="connsiteX221" fmla="*/ 363807 w 2917172"/>
                <a:gd name="connsiteY221" fmla="*/ 2277398 h 2293671"/>
                <a:gd name="connsiteX222" fmla="*/ 314790 w 2917172"/>
                <a:gd name="connsiteY222" fmla="*/ 2244906 h 2293671"/>
                <a:gd name="connsiteX223" fmla="*/ 265772 w 2917172"/>
                <a:gd name="connsiteY223" fmla="*/ 2277398 h 2293671"/>
                <a:gd name="connsiteX224" fmla="*/ 262486 w 2917172"/>
                <a:gd name="connsiteY224" fmla="*/ 2293671 h 2293671"/>
                <a:gd name="connsiteX225" fmla="*/ 213498 w 2917172"/>
                <a:gd name="connsiteY225" fmla="*/ 2293671 h 2293671"/>
                <a:gd name="connsiteX226" fmla="*/ 210213 w 2917172"/>
                <a:gd name="connsiteY226" fmla="*/ 2277398 h 2293671"/>
                <a:gd name="connsiteX227" fmla="*/ 161196 w 2917172"/>
                <a:gd name="connsiteY227" fmla="*/ 2244906 h 2293671"/>
                <a:gd name="connsiteX228" fmla="*/ 112178 w 2917172"/>
                <a:gd name="connsiteY228" fmla="*/ 2277398 h 2293671"/>
                <a:gd name="connsiteX229" fmla="*/ 108892 w 2917172"/>
                <a:gd name="connsiteY229" fmla="*/ 2293671 h 2293671"/>
                <a:gd name="connsiteX230" fmla="*/ 59904 w 2917172"/>
                <a:gd name="connsiteY230" fmla="*/ 2293671 h 2293671"/>
                <a:gd name="connsiteX231" fmla="*/ 56618 w 2917172"/>
                <a:gd name="connsiteY231" fmla="*/ 2277398 h 2293671"/>
                <a:gd name="connsiteX232" fmla="*/ 7600 w 2917172"/>
                <a:gd name="connsiteY232" fmla="*/ 2244906 h 2293671"/>
                <a:gd name="connsiteX233" fmla="*/ 0 w 2917172"/>
                <a:gd name="connsiteY233" fmla="*/ 2246441 h 2293671"/>
                <a:gd name="connsiteX234" fmla="*/ 0 w 2917172"/>
                <a:gd name="connsiteY234" fmla="*/ 512321 h 2293671"/>
                <a:gd name="connsiteX235" fmla="*/ 14839 w 2917172"/>
                <a:gd name="connsiteY235" fmla="*/ 506174 h 2293671"/>
                <a:gd name="connsiteX236" fmla="*/ 23083 w 2917172"/>
                <a:gd name="connsiteY236" fmla="*/ 486271 h 2293671"/>
                <a:gd name="connsiteX237" fmla="*/ 14839 w 2917172"/>
                <a:gd name="connsiteY237" fmla="*/ 466368 h 2293671"/>
                <a:gd name="connsiteX238" fmla="*/ 0 w 2917172"/>
                <a:gd name="connsiteY238" fmla="*/ 460222 h 2293671"/>
                <a:gd name="connsiteX239" fmla="*/ 0 w 2917172"/>
                <a:gd name="connsiteY239" fmla="*/ 371475 h 2293671"/>
                <a:gd name="connsiteX240" fmla="*/ 0 w 2917172"/>
                <a:gd name="connsiteY240" fmla="*/ 304439 h 2293671"/>
                <a:gd name="connsiteX241" fmla="*/ 0 w 2917172"/>
                <a:gd name="connsiteY241" fmla="*/ 244204 h 2293671"/>
                <a:gd name="connsiteX242" fmla="*/ 0 w 2917172"/>
                <a:gd name="connsiteY242" fmla="*/ 142874 h 2293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917172" h="2293671">
                  <a:moveTo>
                    <a:pt x="2809648" y="458124"/>
                  </a:moveTo>
                  <a:cubicBezTo>
                    <a:pt x="2794103" y="458124"/>
                    <a:pt x="2781501" y="470726"/>
                    <a:pt x="2781501" y="486271"/>
                  </a:cubicBezTo>
                  <a:cubicBezTo>
                    <a:pt x="2781501" y="501817"/>
                    <a:pt x="2794103" y="514418"/>
                    <a:pt x="2809648" y="514418"/>
                  </a:cubicBezTo>
                  <a:cubicBezTo>
                    <a:pt x="2825193" y="514418"/>
                    <a:pt x="2837795" y="501817"/>
                    <a:pt x="2837795" y="486271"/>
                  </a:cubicBezTo>
                  <a:cubicBezTo>
                    <a:pt x="2837795" y="470726"/>
                    <a:pt x="2825193" y="458124"/>
                    <a:pt x="2809648" y="458124"/>
                  </a:cubicBezTo>
                  <a:close/>
                  <a:moveTo>
                    <a:pt x="2697060" y="458124"/>
                  </a:moveTo>
                  <a:cubicBezTo>
                    <a:pt x="2681514" y="458124"/>
                    <a:pt x="2668913" y="470726"/>
                    <a:pt x="2668913" y="486271"/>
                  </a:cubicBezTo>
                  <a:cubicBezTo>
                    <a:pt x="2668913" y="501817"/>
                    <a:pt x="2681514" y="514418"/>
                    <a:pt x="2697060" y="514418"/>
                  </a:cubicBezTo>
                  <a:cubicBezTo>
                    <a:pt x="2712605" y="514418"/>
                    <a:pt x="2725207" y="501817"/>
                    <a:pt x="2725207" y="486271"/>
                  </a:cubicBezTo>
                  <a:cubicBezTo>
                    <a:pt x="2725207" y="470726"/>
                    <a:pt x="2712605" y="458124"/>
                    <a:pt x="2697060" y="458124"/>
                  </a:cubicBezTo>
                  <a:close/>
                  <a:moveTo>
                    <a:pt x="2584471" y="458124"/>
                  </a:moveTo>
                  <a:cubicBezTo>
                    <a:pt x="2568926" y="458124"/>
                    <a:pt x="2556324" y="470726"/>
                    <a:pt x="2556324" y="486271"/>
                  </a:cubicBezTo>
                  <a:cubicBezTo>
                    <a:pt x="2556324" y="501817"/>
                    <a:pt x="2568926" y="514418"/>
                    <a:pt x="2584471" y="514418"/>
                  </a:cubicBezTo>
                  <a:cubicBezTo>
                    <a:pt x="2600016" y="514418"/>
                    <a:pt x="2612618" y="501817"/>
                    <a:pt x="2612618" y="486271"/>
                  </a:cubicBezTo>
                  <a:cubicBezTo>
                    <a:pt x="2612618" y="470726"/>
                    <a:pt x="2600016" y="458124"/>
                    <a:pt x="2584471" y="458124"/>
                  </a:cubicBezTo>
                  <a:close/>
                  <a:moveTo>
                    <a:pt x="2471883" y="458124"/>
                  </a:moveTo>
                  <a:cubicBezTo>
                    <a:pt x="2456337" y="458124"/>
                    <a:pt x="2443736" y="470726"/>
                    <a:pt x="2443736" y="486271"/>
                  </a:cubicBezTo>
                  <a:cubicBezTo>
                    <a:pt x="2443736" y="501817"/>
                    <a:pt x="2456337" y="514418"/>
                    <a:pt x="2471883" y="514418"/>
                  </a:cubicBezTo>
                  <a:cubicBezTo>
                    <a:pt x="2487428" y="514418"/>
                    <a:pt x="2500029" y="501817"/>
                    <a:pt x="2500029" y="486271"/>
                  </a:cubicBezTo>
                  <a:cubicBezTo>
                    <a:pt x="2500029" y="470726"/>
                    <a:pt x="2487428" y="458124"/>
                    <a:pt x="2471883" y="458124"/>
                  </a:cubicBezTo>
                  <a:close/>
                  <a:moveTo>
                    <a:pt x="2359294" y="458124"/>
                  </a:moveTo>
                  <a:cubicBezTo>
                    <a:pt x="2343749" y="458124"/>
                    <a:pt x="2331147" y="470726"/>
                    <a:pt x="2331147" y="486271"/>
                  </a:cubicBezTo>
                  <a:cubicBezTo>
                    <a:pt x="2331147" y="501817"/>
                    <a:pt x="2343749" y="514418"/>
                    <a:pt x="2359294" y="514418"/>
                  </a:cubicBezTo>
                  <a:cubicBezTo>
                    <a:pt x="2374839" y="514418"/>
                    <a:pt x="2387441" y="501817"/>
                    <a:pt x="2387441" y="486271"/>
                  </a:cubicBezTo>
                  <a:cubicBezTo>
                    <a:pt x="2387441" y="470726"/>
                    <a:pt x="2374839" y="458124"/>
                    <a:pt x="2359294" y="458124"/>
                  </a:cubicBezTo>
                  <a:close/>
                  <a:moveTo>
                    <a:pt x="2246705" y="458124"/>
                  </a:moveTo>
                  <a:cubicBezTo>
                    <a:pt x="2231160" y="458124"/>
                    <a:pt x="2218559" y="470726"/>
                    <a:pt x="2218559" y="486271"/>
                  </a:cubicBezTo>
                  <a:cubicBezTo>
                    <a:pt x="2218559" y="501817"/>
                    <a:pt x="2231160" y="514418"/>
                    <a:pt x="2246705" y="514418"/>
                  </a:cubicBezTo>
                  <a:cubicBezTo>
                    <a:pt x="2262251" y="514418"/>
                    <a:pt x="2274852" y="501817"/>
                    <a:pt x="2274852" y="486271"/>
                  </a:cubicBezTo>
                  <a:cubicBezTo>
                    <a:pt x="2274852" y="470726"/>
                    <a:pt x="2262251" y="458124"/>
                    <a:pt x="2246705" y="458124"/>
                  </a:cubicBezTo>
                  <a:close/>
                  <a:moveTo>
                    <a:pt x="2134117" y="458124"/>
                  </a:moveTo>
                  <a:cubicBezTo>
                    <a:pt x="2118572" y="458124"/>
                    <a:pt x="2105970" y="470726"/>
                    <a:pt x="2105970" y="486271"/>
                  </a:cubicBezTo>
                  <a:cubicBezTo>
                    <a:pt x="2105970" y="501817"/>
                    <a:pt x="2118572" y="514418"/>
                    <a:pt x="2134117" y="514418"/>
                  </a:cubicBezTo>
                  <a:cubicBezTo>
                    <a:pt x="2149662" y="514418"/>
                    <a:pt x="2162264" y="501817"/>
                    <a:pt x="2162264" y="486271"/>
                  </a:cubicBezTo>
                  <a:cubicBezTo>
                    <a:pt x="2162264" y="470726"/>
                    <a:pt x="2149662" y="458124"/>
                    <a:pt x="2134117" y="458124"/>
                  </a:cubicBezTo>
                  <a:close/>
                  <a:moveTo>
                    <a:pt x="2021528" y="458124"/>
                  </a:moveTo>
                  <a:cubicBezTo>
                    <a:pt x="2005983" y="458124"/>
                    <a:pt x="1993382" y="470726"/>
                    <a:pt x="1993382" y="486271"/>
                  </a:cubicBezTo>
                  <a:cubicBezTo>
                    <a:pt x="1993382" y="501817"/>
                    <a:pt x="2005983" y="514418"/>
                    <a:pt x="2021528" y="514418"/>
                  </a:cubicBezTo>
                  <a:cubicBezTo>
                    <a:pt x="2037074" y="514418"/>
                    <a:pt x="2049675" y="501817"/>
                    <a:pt x="2049675" y="486271"/>
                  </a:cubicBezTo>
                  <a:cubicBezTo>
                    <a:pt x="2049675" y="470726"/>
                    <a:pt x="2037074" y="458124"/>
                    <a:pt x="2021528" y="458124"/>
                  </a:cubicBezTo>
                  <a:close/>
                  <a:moveTo>
                    <a:pt x="1908940" y="458124"/>
                  </a:moveTo>
                  <a:cubicBezTo>
                    <a:pt x="1893395" y="458124"/>
                    <a:pt x="1880793" y="470726"/>
                    <a:pt x="1880793" y="486271"/>
                  </a:cubicBezTo>
                  <a:cubicBezTo>
                    <a:pt x="1880793" y="501817"/>
                    <a:pt x="1893395" y="514418"/>
                    <a:pt x="1908940" y="514418"/>
                  </a:cubicBezTo>
                  <a:cubicBezTo>
                    <a:pt x="1924485" y="514418"/>
                    <a:pt x="1937087" y="501817"/>
                    <a:pt x="1937087" y="486271"/>
                  </a:cubicBezTo>
                  <a:cubicBezTo>
                    <a:pt x="1937087" y="470726"/>
                    <a:pt x="1924485" y="458124"/>
                    <a:pt x="1908940" y="458124"/>
                  </a:cubicBezTo>
                  <a:close/>
                  <a:moveTo>
                    <a:pt x="1796351" y="458124"/>
                  </a:moveTo>
                  <a:cubicBezTo>
                    <a:pt x="1780806" y="458124"/>
                    <a:pt x="1768204" y="470726"/>
                    <a:pt x="1768204" y="486271"/>
                  </a:cubicBezTo>
                  <a:cubicBezTo>
                    <a:pt x="1768204" y="501817"/>
                    <a:pt x="1780806" y="514418"/>
                    <a:pt x="1796351" y="514418"/>
                  </a:cubicBezTo>
                  <a:cubicBezTo>
                    <a:pt x="1811897" y="514418"/>
                    <a:pt x="1824498" y="501817"/>
                    <a:pt x="1824498" y="486271"/>
                  </a:cubicBezTo>
                  <a:cubicBezTo>
                    <a:pt x="1824498" y="470726"/>
                    <a:pt x="1811897" y="458124"/>
                    <a:pt x="1796351" y="458124"/>
                  </a:cubicBezTo>
                  <a:close/>
                  <a:moveTo>
                    <a:pt x="1683763" y="458124"/>
                  </a:moveTo>
                  <a:cubicBezTo>
                    <a:pt x="1668218" y="458124"/>
                    <a:pt x="1655616" y="470726"/>
                    <a:pt x="1655616" y="486271"/>
                  </a:cubicBezTo>
                  <a:cubicBezTo>
                    <a:pt x="1655616" y="501817"/>
                    <a:pt x="1668218" y="514418"/>
                    <a:pt x="1683763" y="514418"/>
                  </a:cubicBezTo>
                  <a:cubicBezTo>
                    <a:pt x="1699308" y="514418"/>
                    <a:pt x="1711910" y="501817"/>
                    <a:pt x="1711910" y="486271"/>
                  </a:cubicBezTo>
                  <a:cubicBezTo>
                    <a:pt x="1711910" y="470726"/>
                    <a:pt x="1699308" y="458124"/>
                    <a:pt x="1683763" y="458124"/>
                  </a:cubicBezTo>
                  <a:close/>
                  <a:moveTo>
                    <a:pt x="1571174" y="458124"/>
                  </a:moveTo>
                  <a:cubicBezTo>
                    <a:pt x="1555629" y="458124"/>
                    <a:pt x="1543027" y="470726"/>
                    <a:pt x="1543027" y="486271"/>
                  </a:cubicBezTo>
                  <a:cubicBezTo>
                    <a:pt x="1543027" y="501817"/>
                    <a:pt x="1555629" y="514418"/>
                    <a:pt x="1571174" y="514418"/>
                  </a:cubicBezTo>
                  <a:cubicBezTo>
                    <a:pt x="1586720" y="514418"/>
                    <a:pt x="1599321" y="501817"/>
                    <a:pt x="1599321" y="486271"/>
                  </a:cubicBezTo>
                  <a:cubicBezTo>
                    <a:pt x="1599321" y="470726"/>
                    <a:pt x="1586720" y="458124"/>
                    <a:pt x="1571174" y="458124"/>
                  </a:cubicBezTo>
                  <a:close/>
                  <a:moveTo>
                    <a:pt x="1458586" y="458124"/>
                  </a:moveTo>
                  <a:cubicBezTo>
                    <a:pt x="1443041" y="458124"/>
                    <a:pt x="1430439" y="470726"/>
                    <a:pt x="1430439" y="486271"/>
                  </a:cubicBezTo>
                  <a:cubicBezTo>
                    <a:pt x="1430439" y="501817"/>
                    <a:pt x="1443041" y="514418"/>
                    <a:pt x="1458586" y="514418"/>
                  </a:cubicBezTo>
                  <a:cubicBezTo>
                    <a:pt x="1474131" y="514418"/>
                    <a:pt x="1486733" y="501817"/>
                    <a:pt x="1486733" y="486271"/>
                  </a:cubicBezTo>
                  <a:cubicBezTo>
                    <a:pt x="1486733" y="470726"/>
                    <a:pt x="1474131" y="458124"/>
                    <a:pt x="1458586" y="458124"/>
                  </a:cubicBezTo>
                  <a:close/>
                  <a:moveTo>
                    <a:pt x="1345997" y="458124"/>
                  </a:moveTo>
                  <a:cubicBezTo>
                    <a:pt x="1330452" y="458124"/>
                    <a:pt x="1317850" y="470726"/>
                    <a:pt x="1317850" y="486271"/>
                  </a:cubicBezTo>
                  <a:cubicBezTo>
                    <a:pt x="1317850" y="501817"/>
                    <a:pt x="1330452" y="514418"/>
                    <a:pt x="1345997" y="514418"/>
                  </a:cubicBezTo>
                  <a:cubicBezTo>
                    <a:pt x="1361543" y="514418"/>
                    <a:pt x="1374144" y="501817"/>
                    <a:pt x="1374144" y="486271"/>
                  </a:cubicBezTo>
                  <a:cubicBezTo>
                    <a:pt x="1374144" y="470726"/>
                    <a:pt x="1361543" y="458124"/>
                    <a:pt x="1345997" y="458124"/>
                  </a:cubicBezTo>
                  <a:close/>
                  <a:moveTo>
                    <a:pt x="1233409" y="458124"/>
                  </a:moveTo>
                  <a:cubicBezTo>
                    <a:pt x="1217863" y="458124"/>
                    <a:pt x="1205262" y="470726"/>
                    <a:pt x="1205262" y="486271"/>
                  </a:cubicBezTo>
                  <a:cubicBezTo>
                    <a:pt x="1205262" y="501817"/>
                    <a:pt x="1217863" y="514418"/>
                    <a:pt x="1233409" y="514418"/>
                  </a:cubicBezTo>
                  <a:cubicBezTo>
                    <a:pt x="1248954" y="514418"/>
                    <a:pt x="1261556" y="501817"/>
                    <a:pt x="1261556" y="486271"/>
                  </a:cubicBezTo>
                  <a:cubicBezTo>
                    <a:pt x="1261556" y="470726"/>
                    <a:pt x="1248954" y="458124"/>
                    <a:pt x="1233409" y="458124"/>
                  </a:cubicBezTo>
                  <a:close/>
                  <a:moveTo>
                    <a:pt x="1120820" y="458124"/>
                  </a:moveTo>
                  <a:cubicBezTo>
                    <a:pt x="1105275" y="458124"/>
                    <a:pt x="1092673" y="470726"/>
                    <a:pt x="1092673" y="486271"/>
                  </a:cubicBezTo>
                  <a:cubicBezTo>
                    <a:pt x="1092673" y="501817"/>
                    <a:pt x="1105275" y="514418"/>
                    <a:pt x="1120820" y="514418"/>
                  </a:cubicBezTo>
                  <a:cubicBezTo>
                    <a:pt x="1136365" y="514418"/>
                    <a:pt x="1148967" y="501817"/>
                    <a:pt x="1148967" y="486271"/>
                  </a:cubicBezTo>
                  <a:cubicBezTo>
                    <a:pt x="1148967" y="470726"/>
                    <a:pt x="1136365" y="458124"/>
                    <a:pt x="1120820" y="458124"/>
                  </a:cubicBezTo>
                  <a:close/>
                  <a:moveTo>
                    <a:pt x="1008232" y="458124"/>
                  </a:moveTo>
                  <a:cubicBezTo>
                    <a:pt x="992686" y="458124"/>
                    <a:pt x="980085" y="470726"/>
                    <a:pt x="980085" y="486271"/>
                  </a:cubicBezTo>
                  <a:cubicBezTo>
                    <a:pt x="980085" y="501817"/>
                    <a:pt x="992686" y="514418"/>
                    <a:pt x="1008232" y="514418"/>
                  </a:cubicBezTo>
                  <a:cubicBezTo>
                    <a:pt x="1023777" y="514418"/>
                    <a:pt x="1036379" y="501817"/>
                    <a:pt x="1036379" y="486271"/>
                  </a:cubicBezTo>
                  <a:cubicBezTo>
                    <a:pt x="1036379" y="470726"/>
                    <a:pt x="1023777" y="458124"/>
                    <a:pt x="1008232" y="458124"/>
                  </a:cubicBezTo>
                  <a:close/>
                  <a:moveTo>
                    <a:pt x="895643" y="458124"/>
                  </a:moveTo>
                  <a:cubicBezTo>
                    <a:pt x="880098" y="458124"/>
                    <a:pt x="867496" y="470726"/>
                    <a:pt x="867496" y="486271"/>
                  </a:cubicBezTo>
                  <a:cubicBezTo>
                    <a:pt x="867496" y="501817"/>
                    <a:pt x="880098" y="514418"/>
                    <a:pt x="895643" y="514418"/>
                  </a:cubicBezTo>
                  <a:cubicBezTo>
                    <a:pt x="911188" y="514418"/>
                    <a:pt x="923790" y="501817"/>
                    <a:pt x="923790" y="486271"/>
                  </a:cubicBezTo>
                  <a:cubicBezTo>
                    <a:pt x="923790" y="470726"/>
                    <a:pt x="911188" y="458124"/>
                    <a:pt x="895643" y="458124"/>
                  </a:cubicBezTo>
                  <a:close/>
                  <a:moveTo>
                    <a:pt x="783055" y="458124"/>
                  </a:moveTo>
                  <a:cubicBezTo>
                    <a:pt x="767510" y="458124"/>
                    <a:pt x="754908" y="470726"/>
                    <a:pt x="754908" y="486271"/>
                  </a:cubicBezTo>
                  <a:cubicBezTo>
                    <a:pt x="754908" y="501817"/>
                    <a:pt x="767510" y="514418"/>
                    <a:pt x="783055" y="514418"/>
                  </a:cubicBezTo>
                  <a:cubicBezTo>
                    <a:pt x="798600" y="514418"/>
                    <a:pt x="811202" y="501817"/>
                    <a:pt x="811202" y="486271"/>
                  </a:cubicBezTo>
                  <a:cubicBezTo>
                    <a:pt x="811202" y="470726"/>
                    <a:pt x="798600" y="458124"/>
                    <a:pt x="783055" y="458124"/>
                  </a:cubicBezTo>
                  <a:close/>
                  <a:moveTo>
                    <a:pt x="670467" y="458124"/>
                  </a:moveTo>
                  <a:cubicBezTo>
                    <a:pt x="654922" y="458124"/>
                    <a:pt x="642320" y="470726"/>
                    <a:pt x="642320" y="486271"/>
                  </a:cubicBezTo>
                  <a:cubicBezTo>
                    <a:pt x="642320" y="501817"/>
                    <a:pt x="654922" y="514418"/>
                    <a:pt x="670467" y="514418"/>
                  </a:cubicBezTo>
                  <a:cubicBezTo>
                    <a:pt x="686012" y="514418"/>
                    <a:pt x="698614" y="501817"/>
                    <a:pt x="698614" y="486271"/>
                  </a:cubicBezTo>
                  <a:cubicBezTo>
                    <a:pt x="698614" y="470726"/>
                    <a:pt x="686012" y="458124"/>
                    <a:pt x="670467" y="458124"/>
                  </a:cubicBezTo>
                  <a:close/>
                  <a:moveTo>
                    <a:pt x="557878" y="458124"/>
                  </a:moveTo>
                  <a:cubicBezTo>
                    <a:pt x="542333" y="458124"/>
                    <a:pt x="529732" y="470726"/>
                    <a:pt x="529732" y="486271"/>
                  </a:cubicBezTo>
                  <a:cubicBezTo>
                    <a:pt x="529732" y="501817"/>
                    <a:pt x="542333" y="514418"/>
                    <a:pt x="557878" y="514418"/>
                  </a:cubicBezTo>
                  <a:cubicBezTo>
                    <a:pt x="573423" y="514418"/>
                    <a:pt x="586025" y="501817"/>
                    <a:pt x="586025" y="486271"/>
                  </a:cubicBezTo>
                  <a:cubicBezTo>
                    <a:pt x="586025" y="470726"/>
                    <a:pt x="573423" y="458124"/>
                    <a:pt x="557878" y="458124"/>
                  </a:cubicBezTo>
                  <a:close/>
                  <a:moveTo>
                    <a:pt x="445290" y="458124"/>
                  </a:moveTo>
                  <a:cubicBezTo>
                    <a:pt x="429744" y="458124"/>
                    <a:pt x="417143" y="470726"/>
                    <a:pt x="417143" y="486271"/>
                  </a:cubicBezTo>
                  <a:cubicBezTo>
                    <a:pt x="417143" y="501817"/>
                    <a:pt x="429744" y="514418"/>
                    <a:pt x="445290" y="514418"/>
                  </a:cubicBezTo>
                  <a:cubicBezTo>
                    <a:pt x="460836" y="514418"/>
                    <a:pt x="473437" y="501817"/>
                    <a:pt x="473437" y="486271"/>
                  </a:cubicBezTo>
                  <a:cubicBezTo>
                    <a:pt x="473437" y="470726"/>
                    <a:pt x="460836" y="458124"/>
                    <a:pt x="445290" y="458124"/>
                  </a:cubicBezTo>
                  <a:close/>
                  <a:moveTo>
                    <a:pt x="332701" y="458124"/>
                  </a:moveTo>
                  <a:cubicBezTo>
                    <a:pt x="317156" y="458124"/>
                    <a:pt x="304554" y="470726"/>
                    <a:pt x="304554" y="486271"/>
                  </a:cubicBezTo>
                  <a:cubicBezTo>
                    <a:pt x="304554" y="501817"/>
                    <a:pt x="317156" y="514418"/>
                    <a:pt x="332701" y="514418"/>
                  </a:cubicBezTo>
                  <a:cubicBezTo>
                    <a:pt x="348247" y="514418"/>
                    <a:pt x="360848" y="501817"/>
                    <a:pt x="360848" y="486271"/>
                  </a:cubicBezTo>
                  <a:cubicBezTo>
                    <a:pt x="360848" y="470726"/>
                    <a:pt x="348247" y="458124"/>
                    <a:pt x="332701" y="458124"/>
                  </a:cubicBezTo>
                  <a:close/>
                  <a:moveTo>
                    <a:pt x="220113" y="458124"/>
                  </a:moveTo>
                  <a:cubicBezTo>
                    <a:pt x="204568" y="458124"/>
                    <a:pt x="191966" y="470726"/>
                    <a:pt x="191966" y="486271"/>
                  </a:cubicBezTo>
                  <a:cubicBezTo>
                    <a:pt x="191966" y="501817"/>
                    <a:pt x="204568" y="514418"/>
                    <a:pt x="220113" y="514418"/>
                  </a:cubicBezTo>
                  <a:cubicBezTo>
                    <a:pt x="235659" y="514418"/>
                    <a:pt x="248260" y="501817"/>
                    <a:pt x="248260" y="486271"/>
                  </a:cubicBezTo>
                  <a:cubicBezTo>
                    <a:pt x="248260" y="470726"/>
                    <a:pt x="235659" y="458124"/>
                    <a:pt x="220113" y="458124"/>
                  </a:cubicBezTo>
                  <a:close/>
                  <a:moveTo>
                    <a:pt x="107525" y="458124"/>
                  </a:moveTo>
                  <a:cubicBezTo>
                    <a:pt x="91980" y="458124"/>
                    <a:pt x="79378" y="470726"/>
                    <a:pt x="79378" y="486271"/>
                  </a:cubicBezTo>
                  <a:cubicBezTo>
                    <a:pt x="79378" y="501817"/>
                    <a:pt x="91980" y="514418"/>
                    <a:pt x="107525" y="514418"/>
                  </a:cubicBezTo>
                  <a:cubicBezTo>
                    <a:pt x="123070" y="514418"/>
                    <a:pt x="135672" y="501817"/>
                    <a:pt x="135672" y="486271"/>
                  </a:cubicBezTo>
                  <a:cubicBezTo>
                    <a:pt x="135672" y="470726"/>
                    <a:pt x="123070" y="458124"/>
                    <a:pt x="107525" y="458124"/>
                  </a:cubicBezTo>
                  <a:close/>
                  <a:moveTo>
                    <a:pt x="0" y="0"/>
                  </a:moveTo>
                  <a:lnTo>
                    <a:pt x="2916000" y="0"/>
                  </a:lnTo>
                  <a:lnTo>
                    <a:pt x="2916000" y="142874"/>
                  </a:lnTo>
                  <a:lnTo>
                    <a:pt x="2917172" y="142874"/>
                  </a:lnTo>
                  <a:lnTo>
                    <a:pt x="2917172" y="244204"/>
                  </a:lnTo>
                  <a:lnTo>
                    <a:pt x="2917172" y="304439"/>
                  </a:lnTo>
                  <a:lnTo>
                    <a:pt x="2917172" y="460222"/>
                  </a:lnTo>
                  <a:lnTo>
                    <a:pt x="2902334" y="466368"/>
                  </a:lnTo>
                  <a:cubicBezTo>
                    <a:pt x="2897241" y="471462"/>
                    <a:pt x="2894090" y="478499"/>
                    <a:pt x="2894090" y="486271"/>
                  </a:cubicBezTo>
                  <a:cubicBezTo>
                    <a:pt x="2894090" y="494044"/>
                    <a:pt x="2897241" y="501081"/>
                    <a:pt x="2902334" y="506174"/>
                  </a:cubicBezTo>
                  <a:lnTo>
                    <a:pt x="2917172" y="512321"/>
                  </a:lnTo>
                  <a:lnTo>
                    <a:pt x="2917172" y="2246668"/>
                  </a:lnTo>
                  <a:lnTo>
                    <a:pt x="2905193" y="2249087"/>
                  </a:lnTo>
                  <a:cubicBezTo>
                    <a:pt x="2892464" y="2254471"/>
                    <a:pt x="2882267" y="2264668"/>
                    <a:pt x="2876883" y="2277398"/>
                  </a:cubicBezTo>
                  <a:lnTo>
                    <a:pt x="2873597" y="2293671"/>
                  </a:lnTo>
                  <a:lnTo>
                    <a:pt x="2824605" y="2293671"/>
                  </a:lnTo>
                  <a:lnTo>
                    <a:pt x="2821320" y="2277398"/>
                  </a:lnTo>
                  <a:cubicBezTo>
                    <a:pt x="2813243" y="2258304"/>
                    <a:pt x="2794337" y="2244906"/>
                    <a:pt x="2772302" y="2244906"/>
                  </a:cubicBezTo>
                  <a:cubicBezTo>
                    <a:pt x="2750266" y="2244906"/>
                    <a:pt x="2731360" y="2258304"/>
                    <a:pt x="2723284" y="2277398"/>
                  </a:cubicBezTo>
                  <a:lnTo>
                    <a:pt x="2719998" y="2293671"/>
                  </a:lnTo>
                  <a:lnTo>
                    <a:pt x="2671010" y="2293671"/>
                  </a:lnTo>
                  <a:lnTo>
                    <a:pt x="2667725" y="2277398"/>
                  </a:lnTo>
                  <a:cubicBezTo>
                    <a:pt x="2659649" y="2258304"/>
                    <a:pt x="2640742" y="2244906"/>
                    <a:pt x="2618707" y="2244906"/>
                  </a:cubicBezTo>
                  <a:cubicBezTo>
                    <a:pt x="2596672" y="2244906"/>
                    <a:pt x="2577766" y="2258304"/>
                    <a:pt x="2569690" y="2277398"/>
                  </a:cubicBezTo>
                  <a:lnTo>
                    <a:pt x="2566404" y="2293671"/>
                  </a:lnTo>
                  <a:lnTo>
                    <a:pt x="2517416" y="2293671"/>
                  </a:lnTo>
                  <a:lnTo>
                    <a:pt x="2514131" y="2277398"/>
                  </a:lnTo>
                  <a:cubicBezTo>
                    <a:pt x="2506054" y="2258304"/>
                    <a:pt x="2487148" y="2244906"/>
                    <a:pt x="2465113" y="2244906"/>
                  </a:cubicBezTo>
                  <a:cubicBezTo>
                    <a:pt x="2443077" y="2244906"/>
                    <a:pt x="2424171" y="2258304"/>
                    <a:pt x="2416095" y="2277398"/>
                  </a:cubicBezTo>
                  <a:lnTo>
                    <a:pt x="2412810" y="2293671"/>
                  </a:lnTo>
                  <a:lnTo>
                    <a:pt x="2363821" y="2293671"/>
                  </a:lnTo>
                  <a:lnTo>
                    <a:pt x="2360536" y="2277398"/>
                  </a:lnTo>
                  <a:cubicBezTo>
                    <a:pt x="2352460" y="2258304"/>
                    <a:pt x="2333553" y="2244906"/>
                    <a:pt x="2311518" y="2244906"/>
                  </a:cubicBezTo>
                  <a:cubicBezTo>
                    <a:pt x="2289483" y="2244906"/>
                    <a:pt x="2270577" y="2258304"/>
                    <a:pt x="2262501" y="2277398"/>
                  </a:cubicBezTo>
                  <a:lnTo>
                    <a:pt x="2259215" y="2293671"/>
                  </a:lnTo>
                  <a:lnTo>
                    <a:pt x="2210227" y="2293671"/>
                  </a:lnTo>
                  <a:lnTo>
                    <a:pt x="2206941" y="2277398"/>
                  </a:lnTo>
                  <a:cubicBezTo>
                    <a:pt x="2198865" y="2258304"/>
                    <a:pt x="2179959" y="2244906"/>
                    <a:pt x="2157923" y="2244906"/>
                  </a:cubicBezTo>
                  <a:cubicBezTo>
                    <a:pt x="2135888" y="2244906"/>
                    <a:pt x="2116982" y="2258304"/>
                    <a:pt x="2108906" y="2277398"/>
                  </a:cubicBezTo>
                  <a:lnTo>
                    <a:pt x="2105620" y="2293671"/>
                  </a:lnTo>
                  <a:lnTo>
                    <a:pt x="2056632" y="2293671"/>
                  </a:lnTo>
                  <a:lnTo>
                    <a:pt x="2053346" y="2277398"/>
                  </a:lnTo>
                  <a:cubicBezTo>
                    <a:pt x="2045271" y="2258304"/>
                    <a:pt x="2026364" y="2244906"/>
                    <a:pt x="2004329" y="2244906"/>
                  </a:cubicBezTo>
                  <a:cubicBezTo>
                    <a:pt x="1982294" y="2244906"/>
                    <a:pt x="1963387" y="2258304"/>
                    <a:pt x="1955312" y="2277398"/>
                  </a:cubicBezTo>
                  <a:lnTo>
                    <a:pt x="1952026" y="2293671"/>
                  </a:lnTo>
                  <a:lnTo>
                    <a:pt x="1903038" y="2293671"/>
                  </a:lnTo>
                  <a:lnTo>
                    <a:pt x="1899752" y="2277398"/>
                  </a:lnTo>
                  <a:cubicBezTo>
                    <a:pt x="1891676" y="2258304"/>
                    <a:pt x="1872770" y="2244906"/>
                    <a:pt x="1850734" y="2244906"/>
                  </a:cubicBezTo>
                  <a:cubicBezTo>
                    <a:pt x="1828699" y="2244906"/>
                    <a:pt x="1809793" y="2258304"/>
                    <a:pt x="1801717" y="2277398"/>
                  </a:cubicBezTo>
                  <a:lnTo>
                    <a:pt x="1798431" y="2293671"/>
                  </a:lnTo>
                  <a:lnTo>
                    <a:pt x="1749443" y="2293671"/>
                  </a:lnTo>
                  <a:lnTo>
                    <a:pt x="1746158" y="2277398"/>
                  </a:lnTo>
                  <a:cubicBezTo>
                    <a:pt x="1738081" y="2258304"/>
                    <a:pt x="1719175" y="2244906"/>
                    <a:pt x="1697140" y="2244906"/>
                  </a:cubicBezTo>
                  <a:cubicBezTo>
                    <a:pt x="1675105" y="2244906"/>
                    <a:pt x="1656198" y="2258304"/>
                    <a:pt x="1648123" y="2277398"/>
                  </a:cubicBezTo>
                  <a:lnTo>
                    <a:pt x="1644837" y="2293671"/>
                  </a:lnTo>
                  <a:lnTo>
                    <a:pt x="1595849" y="2293671"/>
                  </a:lnTo>
                  <a:lnTo>
                    <a:pt x="1592563" y="2277398"/>
                  </a:lnTo>
                  <a:cubicBezTo>
                    <a:pt x="1584487" y="2258304"/>
                    <a:pt x="1565581" y="2244906"/>
                    <a:pt x="1543545" y="2244906"/>
                  </a:cubicBezTo>
                  <a:cubicBezTo>
                    <a:pt x="1521510" y="2244906"/>
                    <a:pt x="1502604" y="2258304"/>
                    <a:pt x="1494528" y="2277398"/>
                  </a:cubicBezTo>
                  <a:lnTo>
                    <a:pt x="1491242" y="2293671"/>
                  </a:lnTo>
                  <a:lnTo>
                    <a:pt x="1442254" y="2293671"/>
                  </a:lnTo>
                  <a:lnTo>
                    <a:pt x="1438969" y="2277398"/>
                  </a:lnTo>
                  <a:cubicBezTo>
                    <a:pt x="1430892" y="2258304"/>
                    <a:pt x="1411986" y="2244906"/>
                    <a:pt x="1389951" y="2244906"/>
                  </a:cubicBezTo>
                  <a:cubicBezTo>
                    <a:pt x="1367916" y="2244906"/>
                    <a:pt x="1349009" y="2258304"/>
                    <a:pt x="1340933" y="2277398"/>
                  </a:cubicBezTo>
                  <a:lnTo>
                    <a:pt x="1337648" y="2293671"/>
                  </a:lnTo>
                  <a:lnTo>
                    <a:pt x="1288659" y="2293671"/>
                  </a:lnTo>
                  <a:lnTo>
                    <a:pt x="1285374" y="2277398"/>
                  </a:lnTo>
                  <a:cubicBezTo>
                    <a:pt x="1277298" y="2258304"/>
                    <a:pt x="1258391" y="2244906"/>
                    <a:pt x="1236356" y="2244906"/>
                  </a:cubicBezTo>
                  <a:cubicBezTo>
                    <a:pt x="1214321" y="2244906"/>
                    <a:pt x="1195415" y="2258304"/>
                    <a:pt x="1187339" y="2277398"/>
                  </a:cubicBezTo>
                  <a:lnTo>
                    <a:pt x="1184053" y="2293671"/>
                  </a:lnTo>
                  <a:lnTo>
                    <a:pt x="1135065" y="2293671"/>
                  </a:lnTo>
                  <a:lnTo>
                    <a:pt x="1131780" y="2277398"/>
                  </a:lnTo>
                  <a:cubicBezTo>
                    <a:pt x="1123703" y="2258304"/>
                    <a:pt x="1104797" y="2244906"/>
                    <a:pt x="1082762" y="2244906"/>
                  </a:cubicBezTo>
                  <a:cubicBezTo>
                    <a:pt x="1060726" y="2244906"/>
                    <a:pt x="1041820" y="2258304"/>
                    <a:pt x="1033744" y="2277398"/>
                  </a:cubicBezTo>
                  <a:lnTo>
                    <a:pt x="1030458" y="2293671"/>
                  </a:lnTo>
                  <a:lnTo>
                    <a:pt x="981470" y="2293671"/>
                  </a:lnTo>
                  <a:lnTo>
                    <a:pt x="978185" y="2277398"/>
                  </a:lnTo>
                  <a:cubicBezTo>
                    <a:pt x="970109" y="2258304"/>
                    <a:pt x="951202" y="2244906"/>
                    <a:pt x="929167" y="2244906"/>
                  </a:cubicBezTo>
                  <a:cubicBezTo>
                    <a:pt x="907132" y="2244906"/>
                    <a:pt x="888226" y="2258304"/>
                    <a:pt x="880150" y="2277398"/>
                  </a:cubicBezTo>
                  <a:lnTo>
                    <a:pt x="876864" y="2293671"/>
                  </a:lnTo>
                  <a:lnTo>
                    <a:pt x="827876" y="2293671"/>
                  </a:lnTo>
                  <a:lnTo>
                    <a:pt x="824591" y="2277398"/>
                  </a:lnTo>
                  <a:cubicBezTo>
                    <a:pt x="816514" y="2258304"/>
                    <a:pt x="797608" y="2244906"/>
                    <a:pt x="775573" y="2244906"/>
                  </a:cubicBezTo>
                  <a:cubicBezTo>
                    <a:pt x="753538" y="2244906"/>
                    <a:pt x="734632" y="2258304"/>
                    <a:pt x="726556" y="2277398"/>
                  </a:cubicBezTo>
                  <a:lnTo>
                    <a:pt x="723270" y="2293671"/>
                  </a:lnTo>
                  <a:lnTo>
                    <a:pt x="674282" y="2293671"/>
                  </a:lnTo>
                  <a:lnTo>
                    <a:pt x="670997" y="2277398"/>
                  </a:lnTo>
                  <a:cubicBezTo>
                    <a:pt x="662920" y="2258304"/>
                    <a:pt x="644014" y="2244906"/>
                    <a:pt x="621979" y="2244906"/>
                  </a:cubicBezTo>
                  <a:cubicBezTo>
                    <a:pt x="599943" y="2244906"/>
                    <a:pt x="581037" y="2258304"/>
                    <a:pt x="572961" y="2277398"/>
                  </a:cubicBezTo>
                  <a:lnTo>
                    <a:pt x="569675" y="2293671"/>
                  </a:lnTo>
                  <a:lnTo>
                    <a:pt x="520687" y="2293671"/>
                  </a:lnTo>
                  <a:lnTo>
                    <a:pt x="517401" y="2277398"/>
                  </a:lnTo>
                  <a:cubicBezTo>
                    <a:pt x="509326" y="2258304"/>
                    <a:pt x="490419" y="2244906"/>
                    <a:pt x="468384" y="2244906"/>
                  </a:cubicBezTo>
                  <a:cubicBezTo>
                    <a:pt x="446349" y="2244906"/>
                    <a:pt x="427443" y="2258304"/>
                    <a:pt x="419367" y="2277398"/>
                  </a:cubicBezTo>
                  <a:lnTo>
                    <a:pt x="416081" y="2293671"/>
                  </a:lnTo>
                  <a:lnTo>
                    <a:pt x="367093" y="2293671"/>
                  </a:lnTo>
                  <a:lnTo>
                    <a:pt x="363807" y="2277398"/>
                  </a:lnTo>
                  <a:cubicBezTo>
                    <a:pt x="355731" y="2258304"/>
                    <a:pt x="336825" y="2244906"/>
                    <a:pt x="314790" y="2244906"/>
                  </a:cubicBezTo>
                  <a:cubicBezTo>
                    <a:pt x="292754" y="2244906"/>
                    <a:pt x="273848" y="2258304"/>
                    <a:pt x="265772" y="2277398"/>
                  </a:cubicBezTo>
                  <a:lnTo>
                    <a:pt x="262486" y="2293671"/>
                  </a:lnTo>
                  <a:lnTo>
                    <a:pt x="213498" y="2293671"/>
                  </a:lnTo>
                  <a:lnTo>
                    <a:pt x="210213" y="2277398"/>
                  </a:lnTo>
                  <a:cubicBezTo>
                    <a:pt x="202137" y="2258304"/>
                    <a:pt x="183230" y="2244906"/>
                    <a:pt x="161196" y="2244906"/>
                  </a:cubicBezTo>
                  <a:cubicBezTo>
                    <a:pt x="139160" y="2244906"/>
                    <a:pt x="120254" y="2258304"/>
                    <a:pt x="112178" y="2277398"/>
                  </a:cubicBezTo>
                  <a:lnTo>
                    <a:pt x="108892" y="2293671"/>
                  </a:lnTo>
                  <a:lnTo>
                    <a:pt x="59904" y="2293671"/>
                  </a:lnTo>
                  <a:lnTo>
                    <a:pt x="56618" y="2277398"/>
                  </a:lnTo>
                  <a:cubicBezTo>
                    <a:pt x="48542" y="2258304"/>
                    <a:pt x="29636" y="2244906"/>
                    <a:pt x="7600" y="2244906"/>
                  </a:cubicBezTo>
                  <a:lnTo>
                    <a:pt x="0" y="2246441"/>
                  </a:lnTo>
                  <a:lnTo>
                    <a:pt x="0" y="512321"/>
                  </a:lnTo>
                  <a:lnTo>
                    <a:pt x="14839" y="506174"/>
                  </a:lnTo>
                  <a:cubicBezTo>
                    <a:pt x="19933" y="501081"/>
                    <a:pt x="23083" y="494044"/>
                    <a:pt x="23083" y="486271"/>
                  </a:cubicBezTo>
                  <a:cubicBezTo>
                    <a:pt x="23083" y="478499"/>
                    <a:pt x="19933" y="471462"/>
                    <a:pt x="14839" y="466368"/>
                  </a:cubicBezTo>
                  <a:lnTo>
                    <a:pt x="0" y="460222"/>
                  </a:lnTo>
                  <a:lnTo>
                    <a:pt x="0" y="371475"/>
                  </a:lnTo>
                  <a:lnTo>
                    <a:pt x="0" y="304439"/>
                  </a:lnTo>
                  <a:lnTo>
                    <a:pt x="0" y="244204"/>
                  </a:lnTo>
                  <a:lnTo>
                    <a:pt x="0" y="142874"/>
                  </a:lnTo>
                  <a:close/>
                </a:path>
              </a:pathLst>
            </a:custGeom>
            <a:solidFill>
              <a:srgbClr val="FEFFFF"/>
            </a:solidFill>
            <a:ln w="3175">
              <a:solidFill>
                <a:srgbClr val="E1E2E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>
              <a:normAutofit/>
            </a:bodyPr>
            <a:lstStyle/>
            <a:p>
              <a:pPr algn="l">
                <a:lnSpc>
                  <a:spcPct val="150000"/>
                </a:lnSpc>
              </a:pPr>
              <a:r>
                <a:rPr lang="es-ES" altLang="zh-CN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Mirador de los Barrancos</a:t>
              </a:r>
              <a:endParaRPr lang="es-ES" altLang="zh-CN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860374" y="3389122"/>
              <a:ext cx="2746040" cy="15756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rgbClr val="FEFFFF"/>
                  </a:solidFill>
                </a:rPr>
                <a:t>LOREM IPSUM DOLOR</a:t>
              </a:r>
              <a:endParaRPr lang="zh-CN" altLang="en-US" dirty="0">
                <a:solidFill>
                  <a:srgbClr val="FEFFFF"/>
                </a:solidFill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13"/>
            </p:custDataLst>
          </p:nvPr>
        </p:nvGrpSpPr>
        <p:grpSpPr>
          <a:xfrm>
            <a:off x="8256270" y="2099310"/>
            <a:ext cx="3415030" cy="2074545"/>
            <a:chOff x="774808" y="2790827"/>
            <a:chExt cx="2917172" cy="2293674"/>
          </a:xfrm>
        </p:grpSpPr>
        <p:sp>
          <p:nvSpPr>
            <p:cNvPr id="9" name="任意多边形 8"/>
            <p:cNvSpPr/>
            <p:nvPr>
              <p:custDataLst>
                <p:tags r:id="rId14"/>
              </p:custDataLst>
            </p:nvPr>
          </p:nvSpPr>
          <p:spPr>
            <a:xfrm>
              <a:off x="774808" y="2790827"/>
              <a:ext cx="2917172" cy="2293674"/>
            </a:xfrm>
            <a:custGeom>
              <a:avLst/>
              <a:gdLst>
                <a:gd name="connsiteX0" fmla="*/ 2809648 w 2917172"/>
                <a:gd name="connsiteY0" fmla="*/ 458124 h 2293671"/>
                <a:gd name="connsiteX1" fmla="*/ 2781501 w 2917172"/>
                <a:gd name="connsiteY1" fmla="*/ 486271 h 2293671"/>
                <a:gd name="connsiteX2" fmla="*/ 2809648 w 2917172"/>
                <a:gd name="connsiteY2" fmla="*/ 514418 h 2293671"/>
                <a:gd name="connsiteX3" fmla="*/ 2837795 w 2917172"/>
                <a:gd name="connsiteY3" fmla="*/ 486271 h 2293671"/>
                <a:gd name="connsiteX4" fmla="*/ 2809648 w 2917172"/>
                <a:gd name="connsiteY4" fmla="*/ 458124 h 2293671"/>
                <a:gd name="connsiteX5" fmla="*/ 2697060 w 2917172"/>
                <a:gd name="connsiteY5" fmla="*/ 458124 h 2293671"/>
                <a:gd name="connsiteX6" fmla="*/ 2668913 w 2917172"/>
                <a:gd name="connsiteY6" fmla="*/ 486271 h 2293671"/>
                <a:gd name="connsiteX7" fmla="*/ 2697060 w 2917172"/>
                <a:gd name="connsiteY7" fmla="*/ 514418 h 2293671"/>
                <a:gd name="connsiteX8" fmla="*/ 2725207 w 2917172"/>
                <a:gd name="connsiteY8" fmla="*/ 486271 h 2293671"/>
                <a:gd name="connsiteX9" fmla="*/ 2697060 w 2917172"/>
                <a:gd name="connsiteY9" fmla="*/ 458124 h 2293671"/>
                <a:gd name="connsiteX10" fmla="*/ 2584471 w 2917172"/>
                <a:gd name="connsiteY10" fmla="*/ 458124 h 2293671"/>
                <a:gd name="connsiteX11" fmla="*/ 2556324 w 2917172"/>
                <a:gd name="connsiteY11" fmla="*/ 486271 h 2293671"/>
                <a:gd name="connsiteX12" fmla="*/ 2584471 w 2917172"/>
                <a:gd name="connsiteY12" fmla="*/ 514418 h 2293671"/>
                <a:gd name="connsiteX13" fmla="*/ 2612618 w 2917172"/>
                <a:gd name="connsiteY13" fmla="*/ 486271 h 2293671"/>
                <a:gd name="connsiteX14" fmla="*/ 2584471 w 2917172"/>
                <a:gd name="connsiteY14" fmla="*/ 458124 h 2293671"/>
                <a:gd name="connsiteX15" fmla="*/ 2471883 w 2917172"/>
                <a:gd name="connsiteY15" fmla="*/ 458124 h 2293671"/>
                <a:gd name="connsiteX16" fmla="*/ 2443736 w 2917172"/>
                <a:gd name="connsiteY16" fmla="*/ 486271 h 2293671"/>
                <a:gd name="connsiteX17" fmla="*/ 2471883 w 2917172"/>
                <a:gd name="connsiteY17" fmla="*/ 514418 h 2293671"/>
                <a:gd name="connsiteX18" fmla="*/ 2500029 w 2917172"/>
                <a:gd name="connsiteY18" fmla="*/ 486271 h 2293671"/>
                <a:gd name="connsiteX19" fmla="*/ 2471883 w 2917172"/>
                <a:gd name="connsiteY19" fmla="*/ 458124 h 2293671"/>
                <a:gd name="connsiteX20" fmla="*/ 2359294 w 2917172"/>
                <a:gd name="connsiteY20" fmla="*/ 458124 h 2293671"/>
                <a:gd name="connsiteX21" fmla="*/ 2331147 w 2917172"/>
                <a:gd name="connsiteY21" fmla="*/ 486271 h 2293671"/>
                <a:gd name="connsiteX22" fmla="*/ 2359294 w 2917172"/>
                <a:gd name="connsiteY22" fmla="*/ 514418 h 2293671"/>
                <a:gd name="connsiteX23" fmla="*/ 2387441 w 2917172"/>
                <a:gd name="connsiteY23" fmla="*/ 486271 h 2293671"/>
                <a:gd name="connsiteX24" fmla="*/ 2359294 w 2917172"/>
                <a:gd name="connsiteY24" fmla="*/ 458124 h 2293671"/>
                <a:gd name="connsiteX25" fmla="*/ 2246705 w 2917172"/>
                <a:gd name="connsiteY25" fmla="*/ 458124 h 2293671"/>
                <a:gd name="connsiteX26" fmla="*/ 2218559 w 2917172"/>
                <a:gd name="connsiteY26" fmla="*/ 486271 h 2293671"/>
                <a:gd name="connsiteX27" fmla="*/ 2246705 w 2917172"/>
                <a:gd name="connsiteY27" fmla="*/ 514418 h 2293671"/>
                <a:gd name="connsiteX28" fmla="*/ 2274852 w 2917172"/>
                <a:gd name="connsiteY28" fmla="*/ 486271 h 2293671"/>
                <a:gd name="connsiteX29" fmla="*/ 2246705 w 2917172"/>
                <a:gd name="connsiteY29" fmla="*/ 458124 h 2293671"/>
                <a:gd name="connsiteX30" fmla="*/ 2134117 w 2917172"/>
                <a:gd name="connsiteY30" fmla="*/ 458124 h 2293671"/>
                <a:gd name="connsiteX31" fmla="*/ 2105970 w 2917172"/>
                <a:gd name="connsiteY31" fmla="*/ 486271 h 2293671"/>
                <a:gd name="connsiteX32" fmla="*/ 2134117 w 2917172"/>
                <a:gd name="connsiteY32" fmla="*/ 514418 h 2293671"/>
                <a:gd name="connsiteX33" fmla="*/ 2162264 w 2917172"/>
                <a:gd name="connsiteY33" fmla="*/ 486271 h 2293671"/>
                <a:gd name="connsiteX34" fmla="*/ 2134117 w 2917172"/>
                <a:gd name="connsiteY34" fmla="*/ 458124 h 2293671"/>
                <a:gd name="connsiteX35" fmla="*/ 2021528 w 2917172"/>
                <a:gd name="connsiteY35" fmla="*/ 458124 h 2293671"/>
                <a:gd name="connsiteX36" fmla="*/ 1993382 w 2917172"/>
                <a:gd name="connsiteY36" fmla="*/ 486271 h 2293671"/>
                <a:gd name="connsiteX37" fmla="*/ 2021528 w 2917172"/>
                <a:gd name="connsiteY37" fmla="*/ 514418 h 2293671"/>
                <a:gd name="connsiteX38" fmla="*/ 2049675 w 2917172"/>
                <a:gd name="connsiteY38" fmla="*/ 486271 h 2293671"/>
                <a:gd name="connsiteX39" fmla="*/ 2021528 w 2917172"/>
                <a:gd name="connsiteY39" fmla="*/ 458124 h 2293671"/>
                <a:gd name="connsiteX40" fmla="*/ 1908940 w 2917172"/>
                <a:gd name="connsiteY40" fmla="*/ 458124 h 2293671"/>
                <a:gd name="connsiteX41" fmla="*/ 1880793 w 2917172"/>
                <a:gd name="connsiteY41" fmla="*/ 486271 h 2293671"/>
                <a:gd name="connsiteX42" fmla="*/ 1908940 w 2917172"/>
                <a:gd name="connsiteY42" fmla="*/ 514418 h 2293671"/>
                <a:gd name="connsiteX43" fmla="*/ 1937087 w 2917172"/>
                <a:gd name="connsiteY43" fmla="*/ 486271 h 2293671"/>
                <a:gd name="connsiteX44" fmla="*/ 1908940 w 2917172"/>
                <a:gd name="connsiteY44" fmla="*/ 458124 h 2293671"/>
                <a:gd name="connsiteX45" fmla="*/ 1796351 w 2917172"/>
                <a:gd name="connsiteY45" fmla="*/ 458124 h 2293671"/>
                <a:gd name="connsiteX46" fmla="*/ 1768204 w 2917172"/>
                <a:gd name="connsiteY46" fmla="*/ 486271 h 2293671"/>
                <a:gd name="connsiteX47" fmla="*/ 1796351 w 2917172"/>
                <a:gd name="connsiteY47" fmla="*/ 514418 h 2293671"/>
                <a:gd name="connsiteX48" fmla="*/ 1824498 w 2917172"/>
                <a:gd name="connsiteY48" fmla="*/ 486271 h 2293671"/>
                <a:gd name="connsiteX49" fmla="*/ 1796351 w 2917172"/>
                <a:gd name="connsiteY49" fmla="*/ 458124 h 2293671"/>
                <a:gd name="connsiteX50" fmla="*/ 1683763 w 2917172"/>
                <a:gd name="connsiteY50" fmla="*/ 458124 h 2293671"/>
                <a:gd name="connsiteX51" fmla="*/ 1655616 w 2917172"/>
                <a:gd name="connsiteY51" fmla="*/ 486271 h 2293671"/>
                <a:gd name="connsiteX52" fmla="*/ 1683763 w 2917172"/>
                <a:gd name="connsiteY52" fmla="*/ 514418 h 2293671"/>
                <a:gd name="connsiteX53" fmla="*/ 1711910 w 2917172"/>
                <a:gd name="connsiteY53" fmla="*/ 486271 h 2293671"/>
                <a:gd name="connsiteX54" fmla="*/ 1683763 w 2917172"/>
                <a:gd name="connsiteY54" fmla="*/ 458124 h 2293671"/>
                <a:gd name="connsiteX55" fmla="*/ 1571174 w 2917172"/>
                <a:gd name="connsiteY55" fmla="*/ 458124 h 2293671"/>
                <a:gd name="connsiteX56" fmla="*/ 1543027 w 2917172"/>
                <a:gd name="connsiteY56" fmla="*/ 486271 h 2293671"/>
                <a:gd name="connsiteX57" fmla="*/ 1571174 w 2917172"/>
                <a:gd name="connsiteY57" fmla="*/ 514418 h 2293671"/>
                <a:gd name="connsiteX58" fmla="*/ 1599321 w 2917172"/>
                <a:gd name="connsiteY58" fmla="*/ 486271 h 2293671"/>
                <a:gd name="connsiteX59" fmla="*/ 1571174 w 2917172"/>
                <a:gd name="connsiteY59" fmla="*/ 458124 h 2293671"/>
                <a:gd name="connsiteX60" fmla="*/ 1458586 w 2917172"/>
                <a:gd name="connsiteY60" fmla="*/ 458124 h 2293671"/>
                <a:gd name="connsiteX61" fmla="*/ 1430439 w 2917172"/>
                <a:gd name="connsiteY61" fmla="*/ 486271 h 2293671"/>
                <a:gd name="connsiteX62" fmla="*/ 1458586 w 2917172"/>
                <a:gd name="connsiteY62" fmla="*/ 514418 h 2293671"/>
                <a:gd name="connsiteX63" fmla="*/ 1486733 w 2917172"/>
                <a:gd name="connsiteY63" fmla="*/ 486271 h 2293671"/>
                <a:gd name="connsiteX64" fmla="*/ 1458586 w 2917172"/>
                <a:gd name="connsiteY64" fmla="*/ 458124 h 2293671"/>
                <a:gd name="connsiteX65" fmla="*/ 1345997 w 2917172"/>
                <a:gd name="connsiteY65" fmla="*/ 458124 h 2293671"/>
                <a:gd name="connsiteX66" fmla="*/ 1317850 w 2917172"/>
                <a:gd name="connsiteY66" fmla="*/ 486271 h 2293671"/>
                <a:gd name="connsiteX67" fmla="*/ 1345997 w 2917172"/>
                <a:gd name="connsiteY67" fmla="*/ 514418 h 2293671"/>
                <a:gd name="connsiteX68" fmla="*/ 1374144 w 2917172"/>
                <a:gd name="connsiteY68" fmla="*/ 486271 h 2293671"/>
                <a:gd name="connsiteX69" fmla="*/ 1345997 w 2917172"/>
                <a:gd name="connsiteY69" fmla="*/ 458124 h 2293671"/>
                <a:gd name="connsiteX70" fmla="*/ 1233409 w 2917172"/>
                <a:gd name="connsiteY70" fmla="*/ 458124 h 2293671"/>
                <a:gd name="connsiteX71" fmla="*/ 1205262 w 2917172"/>
                <a:gd name="connsiteY71" fmla="*/ 486271 h 2293671"/>
                <a:gd name="connsiteX72" fmla="*/ 1233409 w 2917172"/>
                <a:gd name="connsiteY72" fmla="*/ 514418 h 2293671"/>
                <a:gd name="connsiteX73" fmla="*/ 1261556 w 2917172"/>
                <a:gd name="connsiteY73" fmla="*/ 486271 h 2293671"/>
                <a:gd name="connsiteX74" fmla="*/ 1233409 w 2917172"/>
                <a:gd name="connsiteY74" fmla="*/ 458124 h 2293671"/>
                <a:gd name="connsiteX75" fmla="*/ 1120820 w 2917172"/>
                <a:gd name="connsiteY75" fmla="*/ 458124 h 2293671"/>
                <a:gd name="connsiteX76" fmla="*/ 1092673 w 2917172"/>
                <a:gd name="connsiteY76" fmla="*/ 486271 h 2293671"/>
                <a:gd name="connsiteX77" fmla="*/ 1120820 w 2917172"/>
                <a:gd name="connsiteY77" fmla="*/ 514418 h 2293671"/>
                <a:gd name="connsiteX78" fmla="*/ 1148967 w 2917172"/>
                <a:gd name="connsiteY78" fmla="*/ 486271 h 2293671"/>
                <a:gd name="connsiteX79" fmla="*/ 1120820 w 2917172"/>
                <a:gd name="connsiteY79" fmla="*/ 458124 h 2293671"/>
                <a:gd name="connsiteX80" fmla="*/ 1008232 w 2917172"/>
                <a:gd name="connsiteY80" fmla="*/ 458124 h 2293671"/>
                <a:gd name="connsiteX81" fmla="*/ 980085 w 2917172"/>
                <a:gd name="connsiteY81" fmla="*/ 486271 h 2293671"/>
                <a:gd name="connsiteX82" fmla="*/ 1008232 w 2917172"/>
                <a:gd name="connsiteY82" fmla="*/ 514418 h 2293671"/>
                <a:gd name="connsiteX83" fmla="*/ 1036379 w 2917172"/>
                <a:gd name="connsiteY83" fmla="*/ 486271 h 2293671"/>
                <a:gd name="connsiteX84" fmla="*/ 1008232 w 2917172"/>
                <a:gd name="connsiteY84" fmla="*/ 458124 h 2293671"/>
                <a:gd name="connsiteX85" fmla="*/ 895643 w 2917172"/>
                <a:gd name="connsiteY85" fmla="*/ 458124 h 2293671"/>
                <a:gd name="connsiteX86" fmla="*/ 867496 w 2917172"/>
                <a:gd name="connsiteY86" fmla="*/ 486271 h 2293671"/>
                <a:gd name="connsiteX87" fmla="*/ 895643 w 2917172"/>
                <a:gd name="connsiteY87" fmla="*/ 514418 h 2293671"/>
                <a:gd name="connsiteX88" fmla="*/ 923790 w 2917172"/>
                <a:gd name="connsiteY88" fmla="*/ 486271 h 2293671"/>
                <a:gd name="connsiteX89" fmla="*/ 895643 w 2917172"/>
                <a:gd name="connsiteY89" fmla="*/ 458124 h 2293671"/>
                <a:gd name="connsiteX90" fmla="*/ 783055 w 2917172"/>
                <a:gd name="connsiteY90" fmla="*/ 458124 h 2293671"/>
                <a:gd name="connsiteX91" fmla="*/ 754908 w 2917172"/>
                <a:gd name="connsiteY91" fmla="*/ 486271 h 2293671"/>
                <a:gd name="connsiteX92" fmla="*/ 783055 w 2917172"/>
                <a:gd name="connsiteY92" fmla="*/ 514418 h 2293671"/>
                <a:gd name="connsiteX93" fmla="*/ 811202 w 2917172"/>
                <a:gd name="connsiteY93" fmla="*/ 486271 h 2293671"/>
                <a:gd name="connsiteX94" fmla="*/ 783055 w 2917172"/>
                <a:gd name="connsiteY94" fmla="*/ 458124 h 2293671"/>
                <a:gd name="connsiteX95" fmla="*/ 670467 w 2917172"/>
                <a:gd name="connsiteY95" fmla="*/ 458124 h 2293671"/>
                <a:gd name="connsiteX96" fmla="*/ 642320 w 2917172"/>
                <a:gd name="connsiteY96" fmla="*/ 486271 h 2293671"/>
                <a:gd name="connsiteX97" fmla="*/ 670467 w 2917172"/>
                <a:gd name="connsiteY97" fmla="*/ 514418 h 2293671"/>
                <a:gd name="connsiteX98" fmla="*/ 698614 w 2917172"/>
                <a:gd name="connsiteY98" fmla="*/ 486271 h 2293671"/>
                <a:gd name="connsiteX99" fmla="*/ 670467 w 2917172"/>
                <a:gd name="connsiteY99" fmla="*/ 458124 h 2293671"/>
                <a:gd name="connsiteX100" fmla="*/ 557878 w 2917172"/>
                <a:gd name="connsiteY100" fmla="*/ 458124 h 2293671"/>
                <a:gd name="connsiteX101" fmla="*/ 529732 w 2917172"/>
                <a:gd name="connsiteY101" fmla="*/ 486271 h 2293671"/>
                <a:gd name="connsiteX102" fmla="*/ 557878 w 2917172"/>
                <a:gd name="connsiteY102" fmla="*/ 514418 h 2293671"/>
                <a:gd name="connsiteX103" fmla="*/ 586025 w 2917172"/>
                <a:gd name="connsiteY103" fmla="*/ 486271 h 2293671"/>
                <a:gd name="connsiteX104" fmla="*/ 557878 w 2917172"/>
                <a:gd name="connsiteY104" fmla="*/ 458124 h 2293671"/>
                <a:gd name="connsiteX105" fmla="*/ 445290 w 2917172"/>
                <a:gd name="connsiteY105" fmla="*/ 458124 h 2293671"/>
                <a:gd name="connsiteX106" fmla="*/ 417143 w 2917172"/>
                <a:gd name="connsiteY106" fmla="*/ 486271 h 2293671"/>
                <a:gd name="connsiteX107" fmla="*/ 445290 w 2917172"/>
                <a:gd name="connsiteY107" fmla="*/ 514418 h 2293671"/>
                <a:gd name="connsiteX108" fmla="*/ 473437 w 2917172"/>
                <a:gd name="connsiteY108" fmla="*/ 486271 h 2293671"/>
                <a:gd name="connsiteX109" fmla="*/ 445290 w 2917172"/>
                <a:gd name="connsiteY109" fmla="*/ 458124 h 2293671"/>
                <a:gd name="connsiteX110" fmla="*/ 332701 w 2917172"/>
                <a:gd name="connsiteY110" fmla="*/ 458124 h 2293671"/>
                <a:gd name="connsiteX111" fmla="*/ 304554 w 2917172"/>
                <a:gd name="connsiteY111" fmla="*/ 486271 h 2293671"/>
                <a:gd name="connsiteX112" fmla="*/ 332701 w 2917172"/>
                <a:gd name="connsiteY112" fmla="*/ 514418 h 2293671"/>
                <a:gd name="connsiteX113" fmla="*/ 360848 w 2917172"/>
                <a:gd name="connsiteY113" fmla="*/ 486271 h 2293671"/>
                <a:gd name="connsiteX114" fmla="*/ 332701 w 2917172"/>
                <a:gd name="connsiteY114" fmla="*/ 458124 h 2293671"/>
                <a:gd name="connsiteX115" fmla="*/ 220113 w 2917172"/>
                <a:gd name="connsiteY115" fmla="*/ 458124 h 2293671"/>
                <a:gd name="connsiteX116" fmla="*/ 191966 w 2917172"/>
                <a:gd name="connsiteY116" fmla="*/ 486271 h 2293671"/>
                <a:gd name="connsiteX117" fmla="*/ 220113 w 2917172"/>
                <a:gd name="connsiteY117" fmla="*/ 514418 h 2293671"/>
                <a:gd name="connsiteX118" fmla="*/ 248260 w 2917172"/>
                <a:gd name="connsiteY118" fmla="*/ 486271 h 2293671"/>
                <a:gd name="connsiteX119" fmla="*/ 220113 w 2917172"/>
                <a:gd name="connsiteY119" fmla="*/ 458124 h 2293671"/>
                <a:gd name="connsiteX120" fmla="*/ 107525 w 2917172"/>
                <a:gd name="connsiteY120" fmla="*/ 458124 h 2293671"/>
                <a:gd name="connsiteX121" fmla="*/ 79378 w 2917172"/>
                <a:gd name="connsiteY121" fmla="*/ 486271 h 2293671"/>
                <a:gd name="connsiteX122" fmla="*/ 107525 w 2917172"/>
                <a:gd name="connsiteY122" fmla="*/ 514418 h 2293671"/>
                <a:gd name="connsiteX123" fmla="*/ 135672 w 2917172"/>
                <a:gd name="connsiteY123" fmla="*/ 486271 h 2293671"/>
                <a:gd name="connsiteX124" fmla="*/ 107525 w 2917172"/>
                <a:gd name="connsiteY124" fmla="*/ 458124 h 2293671"/>
                <a:gd name="connsiteX125" fmla="*/ 0 w 2917172"/>
                <a:gd name="connsiteY125" fmla="*/ 0 h 2293671"/>
                <a:gd name="connsiteX126" fmla="*/ 2916000 w 2917172"/>
                <a:gd name="connsiteY126" fmla="*/ 0 h 2293671"/>
                <a:gd name="connsiteX127" fmla="*/ 2916000 w 2917172"/>
                <a:gd name="connsiteY127" fmla="*/ 142874 h 2293671"/>
                <a:gd name="connsiteX128" fmla="*/ 2917172 w 2917172"/>
                <a:gd name="connsiteY128" fmla="*/ 142874 h 2293671"/>
                <a:gd name="connsiteX129" fmla="*/ 2917172 w 2917172"/>
                <a:gd name="connsiteY129" fmla="*/ 244204 h 2293671"/>
                <a:gd name="connsiteX130" fmla="*/ 2917172 w 2917172"/>
                <a:gd name="connsiteY130" fmla="*/ 304439 h 2293671"/>
                <a:gd name="connsiteX131" fmla="*/ 2917172 w 2917172"/>
                <a:gd name="connsiteY131" fmla="*/ 460222 h 2293671"/>
                <a:gd name="connsiteX132" fmla="*/ 2902334 w 2917172"/>
                <a:gd name="connsiteY132" fmla="*/ 466368 h 2293671"/>
                <a:gd name="connsiteX133" fmla="*/ 2894090 w 2917172"/>
                <a:gd name="connsiteY133" fmla="*/ 486271 h 2293671"/>
                <a:gd name="connsiteX134" fmla="*/ 2902334 w 2917172"/>
                <a:gd name="connsiteY134" fmla="*/ 506174 h 2293671"/>
                <a:gd name="connsiteX135" fmla="*/ 2917172 w 2917172"/>
                <a:gd name="connsiteY135" fmla="*/ 512321 h 2293671"/>
                <a:gd name="connsiteX136" fmla="*/ 2917172 w 2917172"/>
                <a:gd name="connsiteY136" fmla="*/ 2246668 h 2293671"/>
                <a:gd name="connsiteX137" fmla="*/ 2905193 w 2917172"/>
                <a:gd name="connsiteY137" fmla="*/ 2249087 h 2293671"/>
                <a:gd name="connsiteX138" fmla="*/ 2876883 w 2917172"/>
                <a:gd name="connsiteY138" fmla="*/ 2277398 h 2293671"/>
                <a:gd name="connsiteX139" fmla="*/ 2873597 w 2917172"/>
                <a:gd name="connsiteY139" fmla="*/ 2293671 h 2293671"/>
                <a:gd name="connsiteX140" fmla="*/ 2824605 w 2917172"/>
                <a:gd name="connsiteY140" fmla="*/ 2293671 h 2293671"/>
                <a:gd name="connsiteX141" fmla="*/ 2821320 w 2917172"/>
                <a:gd name="connsiteY141" fmla="*/ 2277398 h 2293671"/>
                <a:gd name="connsiteX142" fmla="*/ 2772302 w 2917172"/>
                <a:gd name="connsiteY142" fmla="*/ 2244906 h 2293671"/>
                <a:gd name="connsiteX143" fmla="*/ 2723284 w 2917172"/>
                <a:gd name="connsiteY143" fmla="*/ 2277398 h 2293671"/>
                <a:gd name="connsiteX144" fmla="*/ 2719998 w 2917172"/>
                <a:gd name="connsiteY144" fmla="*/ 2293671 h 2293671"/>
                <a:gd name="connsiteX145" fmla="*/ 2671010 w 2917172"/>
                <a:gd name="connsiteY145" fmla="*/ 2293671 h 2293671"/>
                <a:gd name="connsiteX146" fmla="*/ 2667725 w 2917172"/>
                <a:gd name="connsiteY146" fmla="*/ 2277398 h 2293671"/>
                <a:gd name="connsiteX147" fmla="*/ 2618707 w 2917172"/>
                <a:gd name="connsiteY147" fmla="*/ 2244906 h 2293671"/>
                <a:gd name="connsiteX148" fmla="*/ 2569690 w 2917172"/>
                <a:gd name="connsiteY148" fmla="*/ 2277398 h 2293671"/>
                <a:gd name="connsiteX149" fmla="*/ 2566404 w 2917172"/>
                <a:gd name="connsiteY149" fmla="*/ 2293671 h 2293671"/>
                <a:gd name="connsiteX150" fmla="*/ 2517416 w 2917172"/>
                <a:gd name="connsiteY150" fmla="*/ 2293671 h 2293671"/>
                <a:gd name="connsiteX151" fmla="*/ 2514131 w 2917172"/>
                <a:gd name="connsiteY151" fmla="*/ 2277398 h 2293671"/>
                <a:gd name="connsiteX152" fmla="*/ 2465113 w 2917172"/>
                <a:gd name="connsiteY152" fmla="*/ 2244906 h 2293671"/>
                <a:gd name="connsiteX153" fmla="*/ 2416095 w 2917172"/>
                <a:gd name="connsiteY153" fmla="*/ 2277398 h 2293671"/>
                <a:gd name="connsiteX154" fmla="*/ 2412810 w 2917172"/>
                <a:gd name="connsiteY154" fmla="*/ 2293671 h 2293671"/>
                <a:gd name="connsiteX155" fmla="*/ 2363821 w 2917172"/>
                <a:gd name="connsiteY155" fmla="*/ 2293671 h 2293671"/>
                <a:gd name="connsiteX156" fmla="*/ 2360536 w 2917172"/>
                <a:gd name="connsiteY156" fmla="*/ 2277398 h 2293671"/>
                <a:gd name="connsiteX157" fmla="*/ 2311518 w 2917172"/>
                <a:gd name="connsiteY157" fmla="*/ 2244906 h 2293671"/>
                <a:gd name="connsiteX158" fmla="*/ 2262501 w 2917172"/>
                <a:gd name="connsiteY158" fmla="*/ 2277398 h 2293671"/>
                <a:gd name="connsiteX159" fmla="*/ 2259215 w 2917172"/>
                <a:gd name="connsiteY159" fmla="*/ 2293671 h 2293671"/>
                <a:gd name="connsiteX160" fmla="*/ 2210227 w 2917172"/>
                <a:gd name="connsiteY160" fmla="*/ 2293671 h 2293671"/>
                <a:gd name="connsiteX161" fmla="*/ 2206941 w 2917172"/>
                <a:gd name="connsiteY161" fmla="*/ 2277398 h 2293671"/>
                <a:gd name="connsiteX162" fmla="*/ 2157923 w 2917172"/>
                <a:gd name="connsiteY162" fmla="*/ 2244906 h 2293671"/>
                <a:gd name="connsiteX163" fmla="*/ 2108906 w 2917172"/>
                <a:gd name="connsiteY163" fmla="*/ 2277398 h 2293671"/>
                <a:gd name="connsiteX164" fmla="*/ 2105620 w 2917172"/>
                <a:gd name="connsiteY164" fmla="*/ 2293671 h 2293671"/>
                <a:gd name="connsiteX165" fmla="*/ 2056632 w 2917172"/>
                <a:gd name="connsiteY165" fmla="*/ 2293671 h 2293671"/>
                <a:gd name="connsiteX166" fmla="*/ 2053346 w 2917172"/>
                <a:gd name="connsiteY166" fmla="*/ 2277398 h 2293671"/>
                <a:gd name="connsiteX167" fmla="*/ 2004329 w 2917172"/>
                <a:gd name="connsiteY167" fmla="*/ 2244906 h 2293671"/>
                <a:gd name="connsiteX168" fmla="*/ 1955312 w 2917172"/>
                <a:gd name="connsiteY168" fmla="*/ 2277398 h 2293671"/>
                <a:gd name="connsiteX169" fmla="*/ 1952026 w 2917172"/>
                <a:gd name="connsiteY169" fmla="*/ 2293671 h 2293671"/>
                <a:gd name="connsiteX170" fmla="*/ 1903038 w 2917172"/>
                <a:gd name="connsiteY170" fmla="*/ 2293671 h 2293671"/>
                <a:gd name="connsiteX171" fmla="*/ 1899752 w 2917172"/>
                <a:gd name="connsiteY171" fmla="*/ 2277398 h 2293671"/>
                <a:gd name="connsiteX172" fmla="*/ 1850734 w 2917172"/>
                <a:gd name="connsiteY172" fmla="*/ 2244906 h 2293671"/>
                <a:gd name="connsiteX173" fmla="*/ 1801717 w 2917172"/>
                <a:gd name="connsiteY173" fmla="*/ 2277398 h 2293671"/>
                <a:gd name="connsiteX174" fmla="*/ 1798431 w 2917172"/>
                <a:gd name="connsiteY174" fmla="*/ 2293671 h 2293671"/>
                <a:gd name="connsiteX175" fmla="*/ 1749443 w 2917172"/>
                <a:gd name="connsiteY175" fmla="*/ 2293671 h 2293671"/>
                <a:gd name="connsiteX176" fmla="*/ 1746158 w 2917172"/>
                <a:gd name="connsiteY176" fmla="*/ 2277398 h 2293671"/>
                <a:gd name="connsiteX177" fmla="*/ 1697140 w 2917172"/>
                <a:gd name="connsiteY177" fmla="*/ 2244906 h 2293671"/>
                <a:gd name="connsiteX178" fmla="*/ 1648123 w 2917172"/>
                <a:gd name="connsiteY178" fmla="*/ 2277398 h 2293671"/>
                <a:gd name="connsiteX179" fmla="*/ 1644837 w 2917172"/>
                <a:gd name="connsiteY179" fmla="*/ 2293671 h 2293671"/>
                <a:gd name="connsiteX180" fmla="*/ 1595849 w 2917172"/>
                <a:gd name="connsiteY180" fmla="*/ 2293671 h 2293671"/>
                <a:gd name="connsiteX181" fmla="*/ 1592563 w 2917172"/>
                <a:gd name="connsiteY181" fmla="*/ 2277398 h 2293671"/>
                <a:gd name="connsiteX182" fmla="*/ 1543545 w 2917172"/>
                <a:gd name="connsiteY182" fmla="*/ 2244906 h 2293671"/>
                <a:gd name="connsiteX183" fmla="*/ 1494528 w 2917172"/>
                <a:gd name="connsiteY183" fmla="*/ 2277398 h 2293671"/>
                <a:gd name="connsiteX184" fmla="*/ 1491242 w 2917172"/>
                <a:gd name="connsiteY184" fmla="*/ 2293671 h 2293671"/>
                <a:gd name="connsiteX185" fmla="*/ 1442254 w 2917172"/>
                <a:gd name="connsiteY185" fmla="*/ 2293671 h 2293671"/>
                <a:gd name="connsiteX186" fmla="*/ 1438969 w 2917172"/>
                <a:gd name="connsiteY186" fmla="*/ 2277398 h 2293671"/>
                <a:gd name="connsiteX187" fmla="*/ 1389951 w 2917172"/>
                <a:gd name="connsiteY187" fmla="*/ 2244906 h 2293671"/>
                <a:gd name="connsiteX188" fmla="*/ 1340933 w 2917172"/>
                <a:gd name="connsiteY188" fmla="*/ 2277398 h 2293671"/>
                <a:gd name="connsiteX189" fmla="*/ 1337648 w 2917172"/>
                <a:gd name="connsiteY189" fmla="*/ 2293671 h 2293671"/>
                <a:gd name="connsiteX190" fmla="*/ 1288659 w 2917172"/>
                <a:gd name="connsiteY190" fmla="*/ 2293671 h 2293671"/>
                <a:gd name="connsiteX191" fmla="*/ 1285374 w 2917172"/>
                <a:gd name="connsiteY191" fmla="*/ 2277398 h 2293671"/>
                <a:gd name="connsiteX192" fmla="*/ 1236356 w 2917172"/>
                <a:gd name="connsiteY192" fmla="*/ 2244906 h 2293671"/>
                <a:gd name="connsiteX193" fmla="*/ 1187339 w 2917172"/>
                <a:gd name="connsiteY193" fmla="*/ 2277398 h 2293671"/>
                <a:gd name="connsiteX194" fmla="*/ 1184053 w 2917172"/>
                <a:gd name="connsiteY194" fmla="*/ 2293671 h 2293671"/>
                <a:gd name="connsiteX195" fmla="*/ 1135065 w 2917172"/>
                <a:gd name="connsiteY195" fmla="*/ 2293671 h 2293671"/>
                <a:gd name="connsiteX196" fmla="*/ 1131780 w 2917172"/>
                <a:gd name="connsiteY196" fmla="*/ 2277398 h 2293671"/>
                <a:gd name="connsiteX197" fmla="*/ 1082762 w 2917172"/>
                <a:gd name="connsiteY197" fmla="*/ 2244906 h 2293671"/>
                <a:gd name="connsiteX198" fmla="*/ 1033744 w 2917172"/>
                <a:gd name="connsiteY198" fmla="*/ 2277398 h 2293671"/>
                <a:gd name="connsiteX199" fmla="*/ 1030458 w 2917172"/>
                <a:gd name="connsiteY199" fmla="*/ 2293671 h 2293671"/>
                <a:gd name="connsiteX200" fmla="*/ 981470 w 2917172"/>
                <a:gd name="connsiteY200" fmla="*/ 2293671 h 2293671"/>
                <a:gd name="connsiteX201" fmla="*/ 978185 w 2917172"/>
                <a:gd name="connsiteY201" fmla="*/ 2277398 h 2293671"/>
                <a:gd name="connsiteX202" fmla="*/ 929167 w 2917172"/>
                <a:gd name="connsiteY202" fmla="*/ 2244906 h 2293671"/>
                <a:gd name="connsiteX203" fmla="*/ 880150 w 2917172"/>
                <a:gd name="connsiteY203" fmla="*/ 2277398 h 2293671"/>
                <a:gd name="connsiteX204" fmla="*/ 876864 w 2917172"/>
                <a:gd name="connsiteY204" fmla="*/ 2293671 h 2293671"/>
                <a:gd name="connsiteX205" fmla="*/ 827876 w 2917172"/>
                <a:gd name="connsiteY205" fmla="*/ 2293671 h 2293671"/>
                <a:gd name="connsiteX206" fmla="*/ 824591 w 2917172"/>
                <a:gd name="connsiteY206" fmla="*/ 2277398 h 2293671"/>
                <a:gd name="connsiteX207" fmla="*/ 775573 w 2917172"/>
                <a:gd name="connsiteY207" fmla="*/ 2244906 h 2293671"/>
                <a:gd name="connsiteX208" fmla="*/ 726556 w 2917172"/>
                <a:gd name="connsiteY208" fmla="*/ 2277398 h 2293671"/>
                <a:gd name="connsiteX209" fmla="*/ 723270 w 2917172"/>
                <a:gd name="connsiteY209" fmla="*/ 2293671 h 2293671"/>
                <a:gd name="connsiteX210" fmla="*/ 674282 w 2917172"/>
                <a:gd name="connsiteY210" fmla="*/ 2293671 h 2293671"/>
                <a:gd name="connsiteX211" fmla="*/ 670997 w 2917172"/>
                <a:gd name="connsiteY211" fmla="*/ 2277398 h 2293671"/>
                <a:gd name="connsiteX212" fmla="*/ 621979 w 2917172"/>
                <a:gd name="connsiteY212" fmla="*/ 2244906 h 2293671"/>
                <a:gd name="connsiteX213" fmla="*/ 572961 w 2917172"/>
                <a:gd name="connsiteY213" fmla="*/ 2277398 h 2293671"/>
                <a:gd name="connsiteX214" fmla="*/ 569675 w 2917172"/>
                <a:gd name="connsiteY214" fmla="*/ 2293671 h 2293671"/>
                <a:gd name="connsiteX215" fmla="*/ 520687 w 2917172"/>
                <a:gd name="connsiteY215" fmla="*/ 2293671 h 2293671"/>
                <a:gd name="connsiteX216" fmla="*/ 517401 w 2917172"/>
                <a:gd name="connsiteY216" fmla="*/ 2277398 h 2293671"/>
                <a:gd name="connsiteX217" fmla="*/ 468384 w 2917172"/>
                <a:gd name="connsiteY217" fmla="*/ 2244906 h 2293671"/>
                <a:gd name="connsiteX218" fmla="*/ 419367 w 2917172"/>
                <a:gd name="connsiteY218" fmla="*/ 2277398 h 2293671"/>
                <a:gd name="connsiteX219" fmla="*/ 416081 w 2917172"/>
                <a:gd name="connsiteY219" fmla="*/ 2293671 h 2293671"/>
                <a:gd name="connsiteX220" fmla="*/ 367093 w 2917172"/>
                <a:gd name="connsiteY220" fmla="*/ 2293671 h 2293671"/>
                <a:gd name="connsiteX221" fmla="*/ 363807 w 2917172"/>
                <a:gd name="connsiteY221" fmla="*/ 2277398 h 2293671"/>
                <a:gd name="connsiteX222" fmla="*/ 314790 w 2917172"/>
                <a:gd name="connsiteY222" fmla="*/ 2244906 h 2293671"/>
                <a:gd name="connsiteX223" fmla="*/ 265772 w 2917172"/>
                <a:gd name="connsiteY223" fmla="*/ 2277398 h 2293671"/>
                <a:gd name="connsiteX224" fmla="*/ 262486 w 2917172"/>
                <a:gd name="connsiteY224" fmla="*/ 2293671 h 2293671"/>
                <a:gd name="connsiteX225" fmla="*/ 213498 w 2917172"/>
                <a:gd name="connsiteY225" fmla="*/ 2293671 h 2293671"/>
                <a:gd name="connsiteX226" fmla="*/ 210213 w 2917172"/>
                <a:gd name="connsiteY226" fmla="*/ 2277398 h 2293671"/>
                <a:gd name="connsiteX227" fmla="*/ 161196 w 2917172"/>
                <a:gd name="connsiteY227" fmla="*/ 2244906 h 2293671"/>
                <a:gd name="connsiteX228" fmla="*/ 112178 w 2917172"/>
                <a:gd name="connsiteY228" fmla="*/ 2277398 h 2293671"/>
                <a:gd name="connsiteX229" fmla="*/ 108892 w 2917172"/>
                <a:gd name="connsiteY229" fmla="*/ 2293671 h 2293671"/>
                <a:gd name="connsiteX230" fmla="*/ 59904 w 2917172"/>
                <a:gd name="connsiteY230" fmla="*/ 2293671 h 2293671"/>
                <a:gd name="connsiteX231" fmla="*/ 56618 w 2917172"/>
                <a:gd name="connsiteY231" fmla="*/ 2277398 h 2293671"/>
                <a:gd name="connsiteX232" fmla="*/ 7600 w 2917172"/>
                <a:gd name="connsiteY232" fmla="*/ 2244906 h 2293671"/>
                <a:gd name="connsiteX233" fmla="*/ 0 w 2917172"/>
                <a:gd name="connsiteY233" fmla="*/ 2246441 h 2293671"/>
                <a:gd name="connsiteX234" fmla="*/ 0 w 2917172"/>
                <a:gd name="connsiteY234" fmla="*/ 512321 h 2293671"/>
                <a:gd name="connsiteX235" fmla="*/ 14839 w 2917172"/>
                <a:gd name="connsiteY235" fmla="*/ 506174 h 2293671"/>
                <a:gd name="connsiteX236" fmla="*/ 23083 w 2917172"/>
                <a:gd name="connsiteY236" fmla="*/ 486271 h 2293671"/>
                <a:gd name="connsiteX237" fmla="*/ 14839 w 2917172"/>
                <a:gd name="connsiteY237" fmla="*/ 466368 h 2293671"/>
                <a:gd name="connsiteX238" fmla="*/ 0 w 2917172"/>
                <a:gd name="connsiteY238" fmla="*/ 460222 h 2293671"/>
                <a:gd name="connsiteX239" fmla="*/ 0 w 2917172"/>
                <a:gd name="connsiteY239" fmla="*/ 371475 h 2293671"/>
                <a:gd name="connsiteX240" fmla="*/ 0 w 2917172"/>
                <a:gd name="connsiteY240" fmla="*/ 304439 h 2293671"/>
                <a:gd name="connsiteX241" fmla="*/ 0 w 2917172"/>
                <a:gd name="connsiteY241" fmla="*/ 244204 h 2293671"/>
                <a:gd name="connsiteX242" fmla="*/ 0 w 2917172"/>
                <a:gd name="connsiteY242" fmla="*/ 142874 h 2293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917172" h="2293671">
                  <a:moveTo>
                    <a:pt x="2809648" y="458124"/>
                  </a:moveTo>
                  <a:cubicBezTo>
                    <a:pt x="2794103" y="458124"/>
                    <a:pt x="2781501" y="470726"/>
                    <a:pt x="2781501" y="486271"/>
                  </a:cubicBezTo>
                  <a:cubicBezTo>
                    <a:pt x="2781501" y="501817"/>
                    <a:pt x="2794103" y="514418"/>
                    <a:pt x="2809648" y="514418"/>
                  </a:cubicBezTo>
                  <a:cubicBezTo>
                    <a:pt x="2825193" y="514418"/>
                    <a:pt x="2837795" y="501817"/>
                    <a:pt x="2837795" y="486271"/>
                  </a:cubicBezTo>
                  <a:cubicBezTo>
                    <a:pt x="2837795" y="470726"/>
                    <a:pt x="2825193" y="458124"/>
                    <a:pt x="2809648" y="458124"/>
                  </a:cubicBezTo>
                  <a:close/>
                  <a:moveTo>
                    <a:pt x="2697060" y="458124"/>
                  </a:moveTo>
                  <a:cubicBezTo>
                    <a:pt x="2681514" y="458124"/>
                    <a:pt x="2668913" y="470726"/>
                    <a:pt x="2668913" y="486271"/>
                  </a:cubicBezTo>
                  <a:cubicBezTo>
                    <a:pt x="2668913" y="501817"/>
                    <a:pt x="2681514" y="514418"/>
                    <a:pt x="2697060" y="514418"/>
                  </a:cubicBezTo>
                  <a:cubicBezTo>
                    <a:pt x="2712605" y="514418"/>
                    <a:pt x="2725207" y="501817"/>
                    <a:pt x="2725207" y="486271"/>
                  </a:cubicBezTo>
                  <a:cubicBezTo>
                    <a:pt x="2725207" y="470726"/>
                    <a:pt x="2712605" y="458124"/>
                    <a:pt x="2697060" y="458124"/>
                  </a:cubicBezTo>
                  <a:close/>
                  <a:moveTo>
                    <a:pt x="2584471" y="458124"/>
                  </a:moveTo>
                  <a:cubicBezTo>
                    <a:pt x="2568926" y="458124"/>
                    <a:pt x="2556324" y="470726"/>
                    <a:pt x="2556324" y="486271"/>
                  </a:cubicBezTo>
                  <a:cubicBezTo>
                    <a:pt x="2556324" y="501817"/>
                    <a:pt x="2568926" y="514418"/>
                    <a:pt x="2584471" y="514418"/>
                  </a:cubicBezTo>
                  <a:cubicBezTo>
                    <a:pt x="2600016" y="514418"/>
                    <a:pt x="2612618" y="501817"/>
                    <a:pt x="2612618" y="486271"/>
                  </a:cubicBezTo>
                  <a:cubicBezTo>
                    <a:pt x="2612618" y="470726"/>
                    <a:pt x="2600016" y="458124"/>
                    <a:pt x="2584471" y="458124"/>
                  </a:cubicBezTo>
                  <a:close/>
                  <a:moveTo>
                    <a:pt x="2471883" y="458124"/>
                  </a:moveTo>
                  <a:cubicBezTo>
                    <a:pt x="2456337" y="458124"/>
                    <a:pt x="2443736" y="470726"/>
                    <a:pt x="2443736" y="486271"/>
                  </a:cubicBezTo>
                  <a:cubicBezTo>
                    <a:pt x="2443736" y="501817"/>
                    <a:pt x="2456337" y="514418"/>
                    <a:pt x="2471883" y="514418"/>
                  </a:cubicBezTo>
                  <a:cubicBezTo>
                    <a:pt x="2487428" y="514418"/>
                    <a:pt x="2500029" y="501817"/>
                    <a:pt x="2500029" y="486271"/>
                  </a:cubicBezTo>
                  <a:cubicBezTo>
                    <a:pt x="2500029" y="470726"/>
                    <a:pt x="2487428" y="458124"/>
                    <a:pt x="2471883" y="458124"/>
                  </a:cubicBezTo>
                  <a:close/>
                  <a:moveTo>
                    <a:pt x="2359294" y="458124"/>
                  </a:moveTo>
                  <a:cubicBezTo>
                    <a:pt x="2343749" y="458124"/>
                    <a:pt x="2331147" y="470726"/>
                    <a:pt x="2331147" y="486271"/>
                  </a:cubicBezTo>
                  <a:cubicBezTo>
                    <a:pt x="2331147" y="501817"/>
                    <a:pt x="2343749" y="514418"/>
                    <a:pt x="2359294" y="514418"/>
                  </a:cubicBezTo>
                  <a:cubicBezTo>
                    <a:pt x="2374839" y="514418"/>
                    <a:pt x="2387441" y="501817"/>
                    <a:pt x="2387441" y="486271"/>
                  </a:cubicBezTo>
                  <a:cubicBezTo>
                    <a:pt x="2387441" y="470726"/>
                    <a:pt x="2374839" y="458124"/>
                    <a:pt x="2359294" y="458124"/>
                  </a:cubicBezTo>
                  <a:close/>
                  <a:moveTo>
                    <a:pt x="2246705" y="458124"/>
                  </a:moveTo>
                  <a:cubicBezTo>
                    <a:pt x="2231160" y="458124"/>
                    <a:pt x="2218559" y="470726"/>
                    <a:pt x="2218559" y="486271"/>
                  </a:cubicBezTo>
                  <a:cubicBezTo>
                    <a:pt x="2218559" y="501817"/>
                    <a:pt x="2231160" y="514418"/>
                    <a:pt x="2246705" y="514418"/>
                  </a:cubicBezTo>
                  <a:cubicBezTo>
                    <a:pt x="2262251" y="514418"/>
                    <a:pt x="2274852" y="501817"/>
                    <a:pt x="2274852" y="486271"/>
                  </a:cubicBezTo>
                  <a:cubicBezTo>
                    <a:pt x="2274852" y="470726"/>
                    <a:pt x="2262251" y="458124"/>
                    <a:pt x="2246705" y="458124"/>
                  </a:cubicBezTo>
                  <a:close/>
                  <a:moveTo>
                    <a:pt x="2134117" y="458124"/>
                  </a:moveTo>
                  <a:cubicBezTo>
                    <a:pt x="2118572" y="458124"/>
                    <a:pt x="2105970" y="470726"/>
                    <a:pt x="2105970" y="486271"/>
                  </a:cubicBezTo>
                  <a:cubicBezTo>
                    <a:pt x="2105970" y="501817"/>
                    <a:pt x="2118572" y="514418"/>
                    <a:pt x="2134117" y="514418"/>
                  </a:cubicBezTo>
                  <a:cubicBezTo>
                    <a:pt x="2149662" y="514418"/>
                    <a:pt x="2162264" y="501817"/>
                    <a:pt x="2162264" y="486271"/>
                  </a:cubicBezTo>
                  <a:cubicBezTo>
                    <a:pt x="2162264" y="470726"/>
                    <a:pt x="2149662" y="458124"/>
                    <a:pt x="2134117" y="458124"/>
                  </a:cubicBezTo>
                  <a:close/>
                  <a:moveTo>
                    <a:pt x="2021528" y="458124"/>
                  </a:moveTo>
                  <a:cubicBezTo>
                    <a:pt x="2005983" y="458124"/>
                    <a:pt x="1993382" y="470726"/>
                    <a:pt x="1993382" y="486271"/>
                  </a:cubicBezTo>
                  <a:cubicBezTo>
                    <a:pt x="1993382" y="501817"/>
                    <a:pt x="2005983" y="514418"/>
                    <a:pt x="2021528" y="514418"/>
                  </a:cubicBezTo>
                  <a:cubicBezTo>
                    <a:pt x="2037074" y="514418"/>
                    <a:pt x="2049675" y="501817"/>
                    <a:pt x="2049675" y="486271"/>
                  </a:cubicBezTo>
                  <a:cubicBezTo>
                    <a:pt x="2049675" y="470726"/>
                    <a:pt x="2037074" y="458124"/>
                    <a:pt x="2021528" y="458124"/>
                  </a:cubicBezTo>
                  <a:close/>
                  <a:moveTo>
                    <a:pt x="1908940" y="458124"/>
                  </a:moveTo>
                  <a:cubicBezTo>
                    <a:pt x="1893395" y="458124"/>
                    <a:pt x="1880793" y="470726"/>
                    <a:pt x="1880793" y="486271"/>
                  </a:cubicBezTo>
                  <a:cubicBezTo>
                    <a:pt x="1880793" y="501817"/>
                    <a:pt x="1893395" y="514418"/>
                    <a:pt x="1908940" y="514418"/>
                  </a:cubicBezTo>
                  <a:cubicBezTo>
                    <a:pt x="1924485" y="514418"/>
                    <a:pt x="1937087" y="501817"/>
                    <a:pt x="1937087" y="486271"/>
                  </a:cubicBezTo>
                  <a:cubicBezTo>
                    <a:pt x="1937087" y="470726"/>
                    <a:pt x="1924485" y="458124"/>
                    <a:pt x="1908940" y="458124"/>
                  </a:cubicBezTo>
                  <a:close/>
                  <a:moveTo>
                    <a:pt x="1796351" y="458124"/>
                  </a:moveTo>
                  <a:cubicBezTo>
                    <a:pt x="1780806" y="458124"/>
                    <a:pt x="1768204" y="470726"/>
                    <a:pt x="1768204" y="486271"/>
                  </a:cubicBezTo>
                  <a:cubicBezTo>
                    <a:pt x="1768204" y="501817"/>
                    <a:pt x="1780806" y="514418"/>
                    <a:pt x="1796351" y="514418"/>
                  </a:cubicBezTo>
                  <a:cubicBezTo>
                    <a:pt x="1811897" y="514418"/>
                    <a:pt x="1824498" y="501817"/>
                    <a:pt x="1824498" y="486271"/>
                  </a:cubicBezTo>
                  <a:cubicBezTo>
                    <a:pt x="1824498" y="470726"/>
                    <a:pt x="1811897" y="458124"/>
                    <a:pt x="1796351" y="458124"/>
                  </a:cubicBezTo>
                  <a:close/>
                  <a:moveTo>
                    <a:pt x="1683763" y="458124"/>
                  </a:moveTo>
                  <a:cubicBezTo>
                    <a:pt x="1668218" y="458124"/>
                    <a:pt x="1655616" y="470726"/>
                    <a:pt x="1655616" y="486271"/>
                  </a:cubicBezTo>
                  <a:cubicBezTo>
                    <a:pt x="1655616" y="501817"/>
                    <a:pt x="1668218" y="514418"/>
                    <a:pt x="1683763" y="514418"/>
                  </a:cubicBezTo>
                  <a:cubicBezTo>
                    <a:pt x="1699308" y="514418"/>
                    <a:pt x="1711910" y="501817"/>
                    <a:pt x="1711910" y="486271"/>
                  </a:cubicBezTo>
                  <a:cubicBezTo>
                    <a:pt x="1711910" y="470726"/>
                    <a:pt x="1699308" y="458124"/>
                    <a:pt x="1683763" y="458124"/>
                  </a:cubicBezTo>
                  <a:close/>
                  <a:moveTo>
                    <a:pt x="1571174" y="458124"/>
                  </a:moveTo>
                  <a:cubicBezTo>
                    <a:pt x="1555629" y="458124"/>
                    <a:pt x="1543027" y="470726"/>
                    <a:pt x="1543027" y="486271"/>
                  </a:cubicBezTo>
                  <a:cubicBezTo>
                    <a:pt x="1543027" y="501817"/>
                    <a:pt x="1555629" y="514418"/>
                    <a:pt x="1571174" y="514418"/>
                  </a:cubicBezTo>
                  <a:cubicBezTo>
                    <a:pt x="1586720" y="514418"/>
                    <a:pt x="1599321" y="501817"/>
                    <a:pt x="1599321" y="486271"/>
                  </a:cubicBezTo>
                  <a:cubicBezTo>
                    <a:pt x="1599321" y="470726"/>
                    <a:pt x="1586720" y="458124"/>
                    <a:pt x="1571174" y="458124"/>
                  </a:cubicBezTo>
                  <a:close/>
                  <a:moveTo>
                    <a:pt x="1458586" y="458124"/>
                  </a:moveTo>
                  <a:cubicBezTo>
                    <a:pt x="1443041" y="458124"/>
                    <a:pt x="1430439" y="470726"/>
                    <a:pt x="1430439" y="486271"/>
                  </a:cubicBezTo>
                  <a:cubicBezTo>
                    <a:pt x="1430439" y="501817"/>
                    <a:pt x="1443041" y="514418"/>
                    <a:pt x="1458586" y="514418"/>
                  </a:cubicBezTo>
                  <a:cubicBezTo>
                    <a:pt x="1474131" y="514418"/>
                    <a:pt x="1486733" y="501817"/>
                    <a:pt x="1486733" y="486271"/>
                  </a:cubicBezTo>
                  <a:cubicBezTo>
                    <a:pt x="1486733" y="470726"/>
                    <a:pt x="1474131" y="458124"/>
                    <a:pt x="1458586" y="458124"/>
                  </a:cubicBezTo>
                  <a:close/>
                  <a:moveTo>
                    <a:pt x="1345997" y="458124"/>
                  </a:moveTo>
                  <a:cubicBezTo>
                    <a:pt x="1330452" y="458124"/>
                    <a:pt x="1317850" y="470726"/>
                    <a:pt x="1317850" y="486271"/>
                  </a:cubicBezTo>
                  <a:cubicBezTo>
                    <a:pt x="1317850" y="501817"/>
                    <a:pt x="1330452" y="514418"/>
                    <a:pt x="1345997" y="514418"/>
                  </a:cubicBezTo>
                  <a:cubicBezTo>
                    <a:pt x="1361543" y="514418"/>
                    <a:pt x="1374144" y="501817"/>
                    <a:pt x="1374144" y="486271"/>
                  </a:cubicBezTo>
                  <a:cubicBezTo>
                    <a:pt x="1374144" y="470726"/>
                    <a:pt x="1361543" y="458124"/>
                    <a:pt x="1345997" y="458124"/>
                  </a:cubicBezTo>
                  <a:close/>
                  <a:moveTo>
                    <a:pt x="1233409" y="458124"/>
                  </a:moveTo>
                  <a:cubicBezTo>
                    <a:pt x="1217863" y="458124"/>
                    <a:pt x="1205262" y="470726"/>
                    <a:pt x="1205262" y="486271"/>
                  </a:cubicBezTo>
                  <a:cubicBezTo>
                    <a:pt x="1205262" y="501817"/>
                    <a:pt x="1217863" y="514418"/>
                    <a:pt x="1233409" y="514418"/>
                  </a:cubicBezTo>
                  <a:cubicBezTo>
                    <a:pt x="1248954" y="514418"/>
                    <a:pt x="1261556" y="501817"/>
                    <a:pt x="1261556" y="486271"/>
                  </a:cubicBezTo>
                  <a:cubicBezTo>
                    <a:pt x="1261556" y="470726"/>
                    <a:pt x="1248954" y="458124"/>
                    <a:pt x="1233409" y="458124"/>
                  </a:cubicBezTo>
                  <a:close/>
                  <a:moveTo>
                    <a:pt x="1120820" y="458124"/>
                  </a:moveTo>
                  <a:cubicBezTo>
                    <a:pt x="1105275" y="458124"/>
                    <a:pt x="1092673" y="470726"/>
                    <a:pt x="1092673" y="486271"/>
                  </a:cubicBezTo>
                  <a:cubicBezTo>
                    <a:pt x="1092673" y="501817"/>
                    <a:pt x="1105275" y="514418"/>
                    <a:pt x="1120820" y="514418"/>
                  </a:cubicBezTo>
                  <a:cubicBezTo>
                    <a:pt x="1136365" y="514418"/>
                    <a:pt x="1148967" y="501817"/>
                    <a:pt x="1148967" y="486271"/>
                  </a:cubicBezTo>
                  <a:cubicBezTo>
                    <a:pt x="1148967" y="470726"/>
                    <a:pt x="1136365" y="458124"/>
                    <a:pt x="1120820" y="458124"/>
                  </a:cubicBezTo>
                  <a:close/>
                  <a:moveTo>
                    <a:pt x="1008232" y="458124"/>
                  </a:moveTo>
                  <a:cubicBezTo>
                    <a:pt x="992686" y="458124"/>
                    <a:pt x="980085" y="470726"/>
                    <a:pt x="980085" y="486271"/>
                  </a:cubicBezTo>
                  <a:cubicBezTo>
                    <a:pt x="980085" y="501817"/>
                    <a:pt x="992686" y="514418"/>
                    <a:pt x="1008232" y="514418"/>
                  </a:cubicBezTo>
                  <a:cubicBezTo>
                    <a:pt x="1023777" y="514418"/>
                    <a:pt x="1036379" y="501817"/>
                    <a:pt x="1036379" y="486271"/>
                  </a:cubicBezTo>
                  <a:cubicBezTo>
                    <a:pt x="1036379" y="470726"/>
                    <a:pt x="1023777" y="458124"/>
                    <a:pt x="1008232" y="458124"/>
                  </a:cubicBezTo>
                  <a:close/>
                  <a:moveTo>
                    <a:pt x="895643" y="458124"/>
                  </a:moveTo>
                  <a:cubicBezTo>
                    <a:pt x="880098" y="458124"/>
                    <a:pt x="867496" y="470726"/>
                    <a:pt x="867496" y="486271"/>
                  </a:cubicBezTo>
                  <a:cubicBezTo>
                    <a:pt x="867496" y="501817"/>
                    <a:pt x="880098" y="514418"/>
                    <a:pt x="895643" y="514418"/>
                  </a:cubicBezTo>
                  <a:cubicBezTo>
                    <a:pt x="911188" y="514418"/>
                    <a:pt x="923790" y="501817"/>
                    <a:pt x="923790" y="486271"/>
                  </a:cubicBezTo>
                  <a:cubicBezTo>
                    <a:pt x="923790" y="470726"/>
                    <a:pt x="911188" y="458124"/>
                    <a:pt x="895643" y="458124"/>
                  </a:cubicBezTo>
                  <a:close/>
                  <a:moveTo>
                    <a:pt x="783055" y="458124"/>
                  </a:moveTo>
                  <a:cubicBezTo>
                    <a:pt x="767510" y="458124"/>
                    <a:pt x="754908" y="470726"/>
                    <a:pt x="754908" y="486271"/>
                  </a:cubicBezTo>
                  <a:cubicBezTo>
                    <a:pt x="754908" y="501817"/>
                    <a:pt x="767510" y="514418"/>
                    <a:pt x="783055" y="514418"/>
                  </a:cubicBezTo>
                  <a:cubicBezTo>
                    <a:pt x="798600" y="514418"/>
                    <a:pt x="811202" y="501817"/>
                    <a:pt x="811202" y="486271"/>
                  </a:cubicBezTo>
                  <a:cubicBezTo>
                    <a:pt x="811202" y="470726"/>
                    <a:pt x="798600" y="458124"/>
                    <a:pt x="783055" y="458124"/>
                  </a:cubicBezTo>
                  <a:close/>
                  <a:moveTo>
                    <a:pt x="670467" y="458124"/>
                  </a:moveTo>
                  <a:cubicBezTo>
                    <a:pt x="654922" y="458124"/>
                    <a:pt x="642320" y="470726"/>
                    <a:pt x="642320" y="486271"/>
                  </a:cubicBezTo>
                  <a:cubicBezTo>
                    <a:pt x="642320" y="501817"/>
                    <a:pt x="654922" y="514418"/>
                    <a:pt x="670467" y="514418"/>
                  </a:cubicBezTo>
                  <a:cubicBezTo>
                    <a:pt x="686012" y="514418"/>
                    <a:pt x="698614" y="501817"/>
                    <a:pt x="698614" y="486271"/>
                  </a:cubicBezTo>
                  <a:cubicBezTo>
                    <a:pt x="698614" y="470726"/>
                    <a:pt x="686012" y="458124"/>
                    <a:pt x="670467" y="458124"/>
                  </a:cubicBezTo>
                  <a:close/>
                  <a:moveTo>
                    <a:pt x="557878" y="458124"/>
                  </a:moveTo>
                  <a:cubicBezTo>
                    <a:pt x="542333" y="458124"/>
                    <a:pt x="529732" y="470726"/>
                    <a:pt x="529732" y="486271"/>
                  </a:cubicBezTo>
                  <a:cubicBezTo>
                    <a:pt x="529732" y="501817"/>
                    <a:pt x="542333" y="514418"/>
                    <a:pt x="557878" y="514418"/>
                  </a:cubicBezTo>
                  <a:cubicBezTo>
                    <a:pt x="573423" y="514418"/>
                    <a:pt x="586025" y="501817"/>
                    <a:pt x="586025" y="486271"/>
                  </a:cubicBezTo>
                  <a:cubicBezTo>
                    <a:pt x="586025" y="470726"/>
                    <a:pt x="573423" y="458124"/>
                    <a:pt x="557878" y="458124"/>
                  </a:cubicBezTo>
                  <a:close/>
                  <a:moveTo>
                    <a:pt x="445290" y="458124"/>
                  </a:moveTo>
                  <a:cubicBezTo>
                    <a:pt x="429744" y="458124"/>
                    <a:pt x="417143" y="470726"/>
                    <a:pt x="417143" y="486271"/>
                  </a:cubicBezTo>
                  <a:cubicBezTo>
                    <a:pt x="417143" y="501817"/>
                    <a:pt x="429744" y="514418"/>
                    <a:pt x="445290" y="514418"/>
                  </a:cubicBezTo>
                  <a:cubicBezTo>
                    <a:pt x="460836" y="514418"/>
                    <a:pt x="473437" y="501817"/>
                    <a:pt x="473437" y="486271"/>
                  </a:cubicBezTo>
                  <a:cubicBezTo>
                    <a:pt x="473437" y="470726"/>
                    <a:pt x="460836" y="458124"/>
                    <a:pt x="445290" y="458124"/>
                  </a:cubicBezTo>
                  <a:close/>
                  <a:moveTo>
                    <a:pt x="332701" y="458124"/>
                  </a:moveTo>
                  <a:cubicBezTo>
                    <a:pt x="317156" y="458124"/>
                    <a:pt x="304554" y="470726"/>
                    <a:pt x="304554" y="486271"/>
                  </a:cubicBezTo>
                  <a:cubicBezTo>
                    <a:pt x="304554" y="501817"/>
                    <a:pt x="317156" y="514418"/>
                    <a:pt x="332701" y="514418"/>
                  </a:cubicBezTo>
                  <a:cubicBezTo>
                    <a:pt x="348247" y="514418"/>
                    <a:pt x="360848" y="501817"/>
                    <a:pt x="360848" y="486271"/>
                  </a:cubicBezTo>
                  <a:cubicBezTo>
                    <a:pt x="360848" y="470726"/>
                    <a:pt x="348247" y="458124"/>
                    <a:pt x="332701" y="458124"/>
                  </a:cubicBezTo>
                  <a:close/>
                  <a:moveTo>
                    <a:pt x="220113" y="458124"/>
                  </a:moveTo>
                  <a:cubicBezTo>
                    <a:pt x="204568" y="458124"/>
                    <a:pt x="191966" y="470726"/>
                    <a:pt x="191966" y="486271"/>
                  </a:cubicBezTo>
                  <a:cubicBezTo>
                    <a:pt x="191966" y="501817"/>
                    <a:pt x="204568" y="514418"/>
                    <a:pt x="220113" y="514418"/>
                  </a:cubicBezTo>
                  <a:cubicBezTo>
                    <a:pt x="235659" y="514418"/>
                    <a:pt x="248260" y="501817"/>
                    <a:pt x="248260" y="486271"/>
                  </a:cubicBezTo>
                  <a:cubicBezTo>
                    <a:pt x="248260" y="470726"/>
                    <a:pt x="235659" y="458124"/>
                    <a:pt x="220113" y="458124"/>
                  </a:cubicBezTo>
                  <a:close/>
                  <a:moveTo>
                    <a:pt x="107525" y="458124"/>
                  </a:moveTo>
                  <a:cubicBezTo>
                    <a:pt x="91980" y="458124"/>
                    <a:pt x="79378" y="470726"/>
                    <a:pt x="79378" y="486271"/>
                  </a:cubicBezTo>
                  <a:cubicBezTo>
                    <a:pt x="79378" y="501817"/>
                    <a:pt x="91980" y="514418"/>
                    <a:pt x="107525" y="514418"/>
                  </a:cubicBezTo>
                  <a:cubicBezTo>
                    <a:pt x="123070" y="514418"/>
                    <a:pt x="135672" y="501817"/>
                    <a:pt x="135672" y="486271"/>
                  </a:cubicBezTo>
                  <a:cubicBezTo>
                    <a:pt x="135672" y="470726"/>
                    <a:pt x="123070" y="458124"/>
                    <a:pt x="107525" y="458124"/>
                  </a:cubicBezTo>
                  <a:close/>
                  <a:moveTo>
                    <a:pt x="0" y="0"/>
                  </a:moveTo>
                  <a:lnTo>
                    <a:pt x="2916000" y="0"/>
                  </a:lnTo>
                  <a:lnTo>
                    <a:pt x="2916000" y="142874"/>
                  </a:lnTo>
                  <a:lnTo>
                    <a:pt x="2917172" y="142874"/>
                  </a:lnTo>
                  <a:lnTo>
                    <a:pt x="2917172" y="244204"/>
                  </a:lnTo>
                  <a:lnTo>
                    <a:pt x="2917172" y="304439"/>
                  </a:lnTo>
                  <a:lnTo>
                    <a:pt x="2917172" y="460222"/>
                  </a:lnTo>
                  <a:lnTo>
                    <a:pt x="2902334" y="466368"/>
                  </a:lnTo>
                  <a:cubicBezTo>
                    <a:pt x="2897241" y="471462"/>
                    <a:pt x="2894090" y="478499"/>
                    <a:pt x="2894090" y="486271"/>
                  </a:cubicBezTo>
                  <a:cubicBezTo>
                    <a:pt x="2894090" y="494044"/>
                    <a:pt x="2897241" y="501081"/>
                    <a:pt x="2902334" y="506174"/>
                  </a:cubicBezTo>
                  <a:lnTo>
                    <a:pt x="2917172" y="512321"/>
                  </a:lnTo>
                  <a:lnTo>
                    <a:pt x="2917172" y="2246668"/>
                  </a:lnTo>
                  <a:lnTo>
                    <a:pt x="2905193" y="2249087"/>
                  </a:lnTo>
                  <a:cubicBezTo>
                    <a:pt x="2892464" y="2254471"/>
                    <a:pt x="2882267" y="2264668"/>
                    <a:pt x="2876883" y="2277398"/>
                  </a:cubicBezTo>
                  <a:lnTo>
                    <a:pt x="2873597" y="2293671"/>
                  </a:lnTo>
                  <a:lnTo>
                    <a:pt x="2824605" y="2293671"/>
                  </a:lnTo>
                  <a:lnTo>
                    <a:pt x="2821320" y="2277398"/>
                  </a:lnTo>
                  <a:cubicBezTo>
                    <a:pt x="2813243" y="2258304"/>
                    <a:pt x="2794337" y="2244906"/>
                    <a:pt x="2772302" y="2244906"/>
                  </a:cubicBezTo>
                  <a:cubicBezTo>
                    <a:pt x="2750266" y="2244906"/>
                    <a:pt x="2731360" y="2258304"/>
                    <a:pt x="2723284" y="2277398"/>
                  </a:cubicBezTo>
                  <a:lnTo>
                    <a:pt x="2719998" y="2293671"/>
                  </a:lnTo>
                  <a:lnTo>
                    <a:pt x="2671010" y="2293671"/>
                  </a:lnTo>
                  <a:lnTo>
                    <a:pt x="2667725" y="2277398"/>
                  </a:lnTo>
                  <a:cubicBezTo>
                    <a:pt x="2659649" y="2258304"/>
                    <a:pt x="2640742" y="2244906"/>
                    <a:pt x="2618707" y="2244906"/>
                  </a:cubicBezTo>
                  <a:cubicBezTo>
                    <a:pt x="2596672" y="2244906"/>
                    <a:pt x="2577766" y="2258304"/>
                    <a:pt x="2569690" y="2277398"/>
                  </a:cubicBezTo>
                  <a:lnTo>
                    <a:pt x="2566404" y="2293671"/>
                  </a:lnTo>
                  <a:lnTo>
                    <a:pt x="2517416" y="2293671"/>
                  </a:lnTo>
                  <a:lnTo>
                    <a:pt x="2514131" y="2277398"/>
                  </a:lnTo>
                  <a:cubicBezTo>
                    <a:pt x="2506054" y="2258304"/>
                    <a:pt x="2487148" y="2244906"/>
                    <a:pt x="2465113" y="2244906"/>
                  </a:cubicBezTo>
                  <a:cubicBezTo>
                    <a:pt x="2443077" y="2244906"/>
                    <a:pt x="2424171" y="2258304"/>
                    <a:pt x="2416095" y="2277398"/>
                  </a:cubicBezTo>
                  <a:lnTo>
                    <a:pt x="2412810" y="2293671"/>
                  </a:lnTo>
                  <a:lnTo>
                    <a:pt x="2363821" y="2293671"/>
                  </a:lnTo>
                  <a:lnTo>
                    <a:pt x="2360536" y="2277398"/>
                  </a:lnTo>
                  <a:cubicBezTo>
                    <a:pt x="2352460" y="2258304"/>
                    <a:pt x="2333553" y="2244906"/>
                    <a:pt x="2311518" y="2244906"/>
                  </a:cubicBezTo>
                  <a:cubicBezTo>
                    <a:pt x="2289483" y="2244906"/>
                    <a:pt x="2270577" y="2258304"/>
                    <a:pt x="2262501" y="2277398"/>
                  </a:cubicBezTo>
                  <a:lnTo>
                    <a:pt x="2259215" y="2293671"/>
                  </a:lnTo>
                  <a:lnTo>
                    <a:pt x="2210227" y="2293671"/>
                  </a:lnTo>
                  <a:lnTo>
                    <a:pt x="2206941" y="2277398"/>
                  </a:lnTo>
                  <a:cubicBezTo>
                    <a:pt x="2198865" y="2258304"/>
                    <a:pt x="2179959" y="2244906"/>
                    <a:pt x="2157923" y="2244906"/>
                  </a:cubicBezTo>
                  <a:cubicBezTo>
                    <a:pt x="2135888" y="2244906"/>
                    <a:pt x="2116982" y="2258304"/>
                    <a:pt x="2108906" y="2277398"/>
                  </a:cubicBezTo>
                  <a:lnTo>
                    <a:pt x="2105620" y="2293671"/>
                  </a:lnTo>
                  <a:lnTo>
                    <a:pt x="2056632" y="2293671"/>
                  </a:lnTo>
                  <a:lnTo>
                    <a:pt x="2053346" y="2277398"/>
                  </a:lnTo>
                  <a:cubicBezTo>
                    <a:pt x="2045271" y="2258304"/>
                    <a:pt x="2026364" y="2244906"/>
                    <a:pt x="2004329" y="2244906"/>
                  </a:cubicBezTo>
                  <a:cubicBezTo>
                    <a:pt x="1982294" y="2244906"/>
                    <a:pt x="1963387" y="2258304"/>
                    <a:pt x="1955312" y="2277398"/>
                  </a:cubicBezTo>
                  <a:lnTo>
                    <a:pt x="1952026" y="2293671"/>
                  </a:lnTo>
                  <a:lnTo>
                    <a:pt x="1903038" y="2293671"/>
                  </a:lnTo>
                  <a:lnTo>
                    <a:pt x="1899752" y="2277398"/>
                  </a:lnTo>
                  <a:cubicBezTo>
                    <a:pt x="1891676" y="2258304"/>
                    <a:pt x="1872770" y="2244906"/>
                    <a:pt x="1850734" y="2244906"/>
                  </a:cubicBezTo>
                  <a:cubicBezTo>
                    <a:pt x="1828699" y="2244906"/>
                    <a:pt x="1809793" y="2258304"/>
                    <a:pt x="1801717" y="2277398"/>
                  </a:cubicBezTo>
                  <a:lnTo>
                    <a:pt x="1798431" y="2293671"/>
                  </a:lnTo>
                  <a:lnTo>
                    <a:pt x="1749443" y="2293671"/>
                  </a:lnTo>
                  <a:lnTo>
                    <a:pt x="1746158" y="2277398"/>
                  </a:lnTo>
                  <a:cubicBezTo>
                    <a:pt x="1738081" y="2258304"/>
                    <a:pt x="1719175" y="2244906"/>
                    <a:pt x="1697140" y="2244906"/>
                  </a:cubicBezTo>
                  <a:cubicBezTo>
                    <a:pt x="1675105" y="2244906"/>
                    <a:pt x="1656198" y="2258304"/>
                    <a:pt x="1648123" y="2277398"/>
                  </a:cubicBezTo>
                  <a:lnTo>
                    <a:pt x="1644837" y="2293671"/>
                  </a:lnTo>
                  <a:lnTo>
                    <a:pt x="1595849" y="2293671"/>
                  </a:lnTo>
                  <a:lnTo>
                    <a:pt x="1592563" y="2277398"/>
                  </a:lnTo>
                  <a:cubicBezTo>
                    <a:pt x="1584487" y="2258304"/>
                    <a:pt x="1565581" y="2244906"/>
                    <a:pt x="1543545" y="2244906"/>
                  </a:cubicBezTo>
                  <a:cubicBezTo>
                    <a:pt x="1521510" y="2244906"/>
                    <a:pt x="1502604" y="2258304"/>
                    <a:pt x="1494528" y="2277398"/>
                  </a:cubicBezTo>
                  <a:lnTo>
                    <a:pt x="1491242" y="2293671"/>
                  </a:lnTo>
                  <a:lnTo>
                    <a:pt x="1442254" y="2293671"/>
                  </a:lnTo>
                  <a:lnTo>
                    <a:pt x="1438969" y="2277398"/>
                  </a:lnTo>
                  <a:cubicBezTo>
                    <a:pt x="1430892" y="2258304"/>
                    <a:pt x="1411986" y="2244906"/>
                    <a:pt x="1389951" y="2244906"/>
                  </a:cubicBezTo>
                  <a:cubicBezTo>
                    <a:pt x="1367916" y="2244906"/>
                    <a:pt x="1349009" y="2258304"/>
                    <a:pt x="1340933" y="2277398"/>
                  </a:cubicBezTo>
                  <a:lnTo>
                    <a:pt x="1337648" y="2293671"/>
                  </a:lnTo>
                  <a:lnTo>
                    <a:pt x="1288659" y="2293671"/>
                  </a:lnTo>
                  <a:lnTo>
                    <a:pt x="1285374" y="2277398"/>
                  </a:lnTo>
                  <a:cubicBezTo>
                    <a:pt x="1277298" y="2258304"/>
                    <a:pt x="1258391" y="2244906"/>
                    <a:pt x="1236356" y="2244906"/>
                  </a:cubicBezTo>
                  <a:cubicBezTo>
                    <a:pt x="1214321" y="2244906"/>
                    <a:pt x="1195415" y="2258304"/>
                    <a:pt x="1187339" y="2277398"/>
                  </a:cubicBezTo>
                  <a:lnTo>
                    <a:pt x="1184053" y="2293671"/>
                  </a:lnTo>
                  <a:lnTo>
                    <a:pt x="1135065" y="2293671"/>
                  </a:lnTo>
                  <a:lnTo>
                    <a:pt x="1131780" y="2277398"/>
                  </a:lnTo>
                  <a:cubicBezTo>
                    <a:pt x="1123703" y="2258304"/>
                    <a:pt x="1104797" y="2244906"/>
                    <a:pt x="1082762" y="2244906"/>
                  </a:cubicBezTo>
                  <a:cubicBezTo>
                    <a:pt x="1060726" y="2244906"/>
                    <a:pt x="1041820" y="2258304"/>
                    <a:pt x="1033744" y="2277398"/>
                  </a:cubicBezTo>
                  <a:lnTo>
                    <a:pt x="1030458" y="2293671"/>
                  </a:lnTo>
                  <a:lnTo>
                    <a:pt x="981470" y="2293671"/>
                  </a:lnTo>
                  <a:lnTo>
                    <a:pt x="978185" y="2277398"/>
                  </a:lnTo>
                  <a:cubicBezTo>
                    <a:pt x="970109" y="2258304"/>
                    <a:pt x="951202" y="2244906"/>
                    <a:pt x="929167" y="2244906"/>
                  </a:cubicBezTo>
                  <a:cubicBezTo>
                    <a:pt x="907132" y="2244906"/>
                    <a:pt x="888226" y="2258304"/>
                    <a:pt x="880150" y="2277398"/>
                  </a:cubicBezTo>
                  <a:lnTo>
                    <a:pt x="876864" y="2293671"/>
                  </a:lnTo>
                  <a:lnTo>
                    <a:pt x="827876" y="2293671"/>
                  </a:lnTo>
                  <a:lnTo>
                    <a:pt x="824591" y="2277398"/>
                  </a:lnTo>
                  <a:cubicBezTo>
                    <a:pt x="816514" y="2258304"/>
                    <a:pt x="797608" y="2244906"/>
                    <a:pt x="775573" y="2244906"/>
                  </a:cubicBezTo>
                  <a:cubicBezTo>
                    <a:pt x="753538" y="2244906"/>
                    <a:pt x="734632" y="2258304"/>
                    <a:pt x="726556" y="2277398"/>
                  </a:cubicBezTo>
                  <a:lnTo>
                    <a:pt x="723270" y="2293671"/>
                  </a:lnTo>
                  <a:lnTo>
                    <a:pt x="674282" y="2293671"/>
                  </a:lnTo>
                  <a:lnTo>
                    <a:pt x="670997" y="2277398"/>
                  </a:lnTo>
                  <a:cubicBezTo>
                    <a:pt x="662920" y="2258304"/>
                    <a:pt x="644014" y="2244906"/>
                    <a:pt x="621979" y="2244906"/>
                  </a:cubicBezTo>
                  <a:cubicBezTo>
                    <a:pt x="599943" y="2244906"/>
                    <a:pt x="581037" y="2258304"/>
                    <a:pt x="572961" y="2277398"/>
                  </a:cubicBezTo>
                  <a:lnTo>
                    <a:pt x="569675" y="2293671"/>
                  </a:lnTo>
                  <a:lnTo>
                    <a:pt x="520687" y="2293671"/>
                  </a:lnTo>
                  <a:lnTo>
                    <a:pt x="517401" y="2277398"/>
                  </a:lnTo>
                  <a:cubicBezTo>
                    <a:pt x="509326" y="2258304"/>
                    <a:pt x="490419" y="2244906"/>
                    <a:pt x="468384" y="2244906"/>
                  </a:cubicBezTo>
                  <a:cubicBezTo>
                    <a:pt x="446349" y="2244906"/>
                    <a:pt x="427443" y="2258304"/>
                    <a:pt x="419367" y="2277398"/>
                  </a:cubicBezTo>
                  <a:lnTo>
                    <a:pt x="416081" y="2293671"/>
                  </a:lnTo>
                  <a:lnTo>
                    <a:pt x="367093" y="2293671"/>
                  </a:lnTo>
                  <a:lnTo>
                    <a:pt x="363807" y="2277398"/>
                  </a:lnTo>
                  <a:cubicBezTo>
                    <a:pt x="355731" y="2258304"/>
                    <a:pt x="336825" y="2244906"/>
                    <a:pt x="314790" y="2244906"/>
                  </a:cubicBezTo>
                  <a:cubicBezTo>
                    <a:pt x="292754" y="2244906"/>
                    <a:pt x="273848" y="2258304"/>
                    <a:pt x="265772" y="2277398"/>
                  </a:cubicBezTo>
                  <a:lnTo>
                    <a:pt x="262486" y="2293671"/>
                  </a:lnTo>
                  <a:lnTo>
                    <a:pt x="213498" y="2293671"/>
                  </a:lnTo>
                  <a:lnTo>
                    <a:pt x="210213" y="2277398"/>
                  </a:lnTo>
                  <a:cubicBezTo>
                    <a:pt x="202137" y="2258304"/>
                    <a:pt x="183230" y="2244906"/>
                    <a:pt x="161196" y="2244906"/>
                  </a:cubicBezTo>
                  <a:cubicBezTo>
                    <a:pt x="139160" y="2244906"/>
                    <a:pt x="120254" y="2258304"/>
                    <a:pt x="112178" y="2277398"/>
                  </a:cubicBezTo>
                  <a:lnTo>
                    <a:pt x="108892" y="2293671"/>
                  </a:lnTo>
                  <a:lnTo>
                    <a:pt x="59904" y="2293671"/>
                  </a:lnTo>
                  <a:lnTo>
                    <a:pt x="56618" y="2277398"/>
                  </a:lnTo>
                  <a:cubicBezTo>
                    <a:pt x="48542" y="2258304"/>
                    <a:pt x="29636" y="2244906"/>
                    <a:pt x="7600" y="2244906"/>
                  </a:cubicBezTo>
                  <a:lnTo>
                    <a:pt x="0" y="2246441"/>
                  </a:lnTo>
                  <a:lnTo>
                    <a:pt x="0" y="512321"/>
                  </a:lnTo>
                  <a:lnTo>
                    <a:pt x="14839" y="506174"/>
                  </a:lnTo>
                  <a:cubicBezTo>
                    <a:pt x="19933" y="501081"/>
                    <a:pt x="23083" y="494044"/>
                    <a:pt x="23083" y="486271"/>
                  </a:cubicBezTo>
                  <a:cubicBezTo>
                    <a:pt x="23083" y="478499"/>
                    <a:pt x="19933" y="471462"/>
                    <a:pt x="14839" y="466368"/>
                  </a:cubicBezTo>
                  <a:lnTo>
                    <a:pt x="0" y="460222"/>
                  </a:lnTo>
                  <a:lnTo>
                    <a:pt x="0" y="371475"/>
                  </a:lnTo>
                  <a:lnTo>
                    <a:pt x="0" y="304439"/>
                  </a:lnTo>
                  <a:lnTo>
                    <a:pt x="0" y="244204"/>
                  </a:lnTo>
                  <a:lnTo>
                    <a:pt x="0" y="142874"/>
                  </a:lnTo>
                  <a:close/>
                </a:path>
              </a:pathLst>
            </a:custGeom>
            <a:solidFill>
              <a:srgbClr val="FEFFFF"/>
            </a:solidFill>
            <a:ln w="3175">
              <a:solidFill>
                <a:srgbClr val="E1E2E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ES" altLang="zh-CN" sz="20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Vía Verde del Río Tajuña</a:t>
              </a:r>
              <a:endParaRPr lang="es-ES" altLang="zh-CN" sz="2000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5"/>
              </p:custDataLst>
            </p:nvPr>
          </p:nvSpPr>
          <p:spPr>
            <a:xfrm>
              <a:off x="860374" y="3389122"/>
              <a:ext cx="2746040" cy="15756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rgbClr val="FEFFFF"/>
                  </a:solidFill>
                </a:rPr>
                <a:t>LOREM IPSUM DOLOR</a:t>
              </a:r>
              <a:endParaRPr lang="zh-CN" altLang="en-US" dirty="0">
                <a:solidFill>
                  <a:srgbClr val="FEFFFF"/>
                </a:solidFill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4735" y="2716530"/>
            <a:ext cx="3046095" cy="1718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32705" y="2716530"/>
            <a:ext cx="2185035" cy="31394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56600" y="2640330"/>
            <a:ext cx="3215005" cy="19545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9"/>
          <a:srcRect l="16030" t="25532" r="34168" b="27520"/>
          <a:stretch>
            <a:fillRect/>
          </a:stretch>
        </p:blipFill>
        <p:spPr>
          <a:xfrm>
            <a:off x="7654925" y="5142230"/>
            <a:ext cx="3227070" cy="17106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36370"/>
            <a:ext cx="5886450" cy="4796790"/>
          </a:xfrm>
        </p:spPr>
        <p:txBody>
          <a:bodyPr/>
          <a:lstStyle/>
          <a:p>
            <a:pPr marL="0" indent="0">
              <a:buNone/>
            </a:pPr>
            <a:r>
              <a:rPr lang="es-ES" altLang="zh-CN" b="1" i="1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Productos turísticos: ferias y eventos</a:t>
            </a:r>
            <a:endParaRPr lang="es-ES" altLang="zh-CN" b="1" i="1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s-ES" altLang="zh-CN"/>
              <a:t>-San Isidro Labrador: 15 de mayo</a:t>
            </a:r>
            <a:endParaRPr lang="es-ES" altLang="zh-CN"/>
          </a:p>
          <a:p>
            <a:r>
              <a:rPr lang="es-ES" altLang="zh-CN"/>
              <a:t>-Fiesta de Melón: 12 de octubre</a:t>
            </a:r>
            <a:endParaRPr lang="es-ES" altLang="zh-CN"/>
          </a:p>
          <a:p>
            <a:r>
              <a:rPr lang="es-ES" altLang="zh-CN"/>
              <a:t>-Feria del vino: </a:t>
            </a:r>
            <a:endParaRPr lang="es-ES" altLang="zh-CN"/>
          </a:p>
          <a:p>
            <a:r>
              <a:rPr lang="es-ES" altLang="zh-CN"/>
              <a:t>mediados del mayo</a:t>
            </a:r>
            <a:endParaRPr lang="es-ES" altLang="zh-CN"/>
          </a:p>
          <a:p>
            <a:endParaRPr lang="es-ES" altLang="zh-CN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RECURSOS Y PRODUCTOS TURÍSTICOS</a:t>
            </a:r>
            <a:endParaRPr lang="es-E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1.3.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15751" r="16001"/>
          <a:stretch>
            <a:fillRect/>
          </a:stretch>
        </p:blipFill>
        <p:spPr>
          <a:xfrm>
            <a:off x="4843145" y="4048760"/>
            <a:ext cx="2105660" cy="2056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620" y="879475"/>
            <a:ext cx="4680585" cy="2633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825" y="3680460"/>
            <a:ext cx="3940810" cy="29521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6" name="组合 2"/>
          <p:cNvGrpSpPr/>
          <p:nvPr/>
        </p:nvGrpSpPr>
        <p:grpSpPr bwMode="auto">
          <a:xfrm>
            <a:off x="4989830" y="862013"/>
            <a:ext cx="2211388" cy="2212975"/>
            <a:chOff x="1275610" y="1204735"/>
            <a:chExt cx="2210823" cy="2212241"/>
          </a:xfrm>
        </p:grpSpPr>
        <p:grpSp>
          <p:nvGrpSpPr>
            <p:cNvPr id="10251" name="组合 1"/>
            <p:cNvGrpSpPr/>
            <p:nvPr/>
          </p:nvGrpSpPr>
          <p:grpSpPr bwMode="auto">
            <a:xfrm>
              <a:off x="1275610" y="1204735"/>
              <a:ext cx="2210823" cy="2212241"/>
              <a:chOff x="592719" y="1671011"/>
              <a:chExt cx="1916049" cy="1917278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592719" y="1671011"/>
                <a:ext cx="1916049" cy="1917278"/>
              </a:xfrm>
              <a:prstGeom prst="ellipse">
                <a:avLst/>
              </a:prstGeom>
              <a:solidFill>
                <a:srgbClr val="1B79BC"/>
              </a:solidFill>
              <a:ln w="57150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482600" dist="2794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1" kern="0">
                  <a:solidFill>
                    <a:srgbClr val="1B79BC"/>
                  </a:solidFill>
                  <a:latin typeface="Calibri" panose="020F0502020204030204"/>
                  <a:ea typeface="方正兰亭特黑简体" panose="02000000000000000000" pitchFamily="2" charset="-122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 bwMode="auto">
              <a:xfrm>
                <a:off x="750900" y="1829179"/>
                <a:ext cx="1599687" cy="1600941"/>
              </a:xfrm>
              <a:prstGeom prst="ellipse">
                <a:avLst/>
              </a:prstGeom>
              <a:solidFill>
                <a:schemeClr val="bg1"/>
              </a:solidFill>
              <a:ln w="34925" cap="flat" cmpd="sng" algn="ctr">
                <a:solidFill>
                  <a:srgbClr val="1B79BC"/>
                </a:solidFill>
                <a:prstDash val="solid"/>
                <a:miter lim="800000"/>
              </a:ln>
              <a:effectLst>
                <a:outerShdw blurRad="482600" dist="2794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b="1" kern="0">
                  <a:solidFill>
                    <a:srgbClr val="1B79BC"/>
                  </a:solidFill>
                  <a:latin typeface="Calibri" panose="020F0502020204030204"/>
                  <a:ea typeface="方正兰亭特黑简体" panose="02000000000000000000" pitchFamily="2" charset="-122"/>
                </a:endParaRPr>
              </a:p>
            </p:txBody>
          </p:sp>
        </p:grpSp>
        <p:sp>
          <p:nvSpPr>
            <p:cNvPr id="10252" name="TextBox 4"/>
            <p:cNvSpPr>
              <a:spLocks noChangeArrowheads="1"/>
            </p:cNvSpPr>
            <p:nvPr/>
          </p:nvSpPr>
          <p:spPr bwMode="auto">
            <a:xfrm>
              <a:off x="1477024" y="1806052"/>
              <a:ext cx="1809288" cy="644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 eaLnBrk="1" hangingPunct="1">
                <a:buFont typeface="Arial" panose="020B0604020202020204" pitchFamily="34" charset="0"/>
                <a:buNone/>
              </a:pPr>
              <a:r>
                <a:rPr lang="es-ES" altLang="zh-CN" sz="3600" b="1" i="1">
                  <a:solidFill>
                    <a:srgbClr val="1B79BC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ÍNDICE</a:t>
              </a:r>
              <a:endParaRPr lang="es-ES" altLang="zh-CN" sz="3600" b="1" i="1">
                <a:solidFill>
                  <a:srgbClr val="1B79BC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0253" name="TextBox 4"/>
            <p:cNvSpPr>
              <a:spLocks noChangeArrowheads="1"/>
            </p:cNvSpPr>
            <p:nvPr/>
          </p:nvSpPr>
          <p:spPr bwMode="auto">
            <a:xfrm>
              <a:off x="1591382" y="2362964"/>
              <a:ext cx="1648039" cy="398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 eaLnBrk="1" hangingPunct="1">
                <a:buFont typeface="Arial" panose="020B0604020202020204" pitchFamily="34" charset="0"/>
                <a:buNone/>
              </a:pPr>
              <a:r>
                <a:rPr lang="en-US" altLang="zh-CN" sz="2000" b="1" i="1">
                  <a:solidFill>
                    <a:srgbClr val="1B79BC"/>
                  </a:solidFill>
                  <a:latin typeface="DeVinne Txt BT" pitchFamily="18" charset="0"/>
                  <a:ea typeface="微软雅黑" panose="020B0503020204020204" charset="-122"/>
                  <a:sym typeface="微软雅黑" panose="020B0503020204020204" charset="-122"/>
                </a:rPr>
                <a:t>CONTENTS</a:t>
              </a:r>
              <a:endParaRPr lang="zh-CN" altLang="en-US" sz="2000" b="1" i="1">
                <a:solidFill>
                  <a:srgbClr val="1B79BC"/>
                </a:solidFill>
                <a:latin typeface="DeVinne Txt BT" pitchFamily="18" charset="0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12" name="Oval 5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77645" y="386080"/>
            <a:ext cx="2698115" cy="23221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0" rIns="0" bIns="0" anchor="ctr">
            <a:norm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s-ES" altLang="ko-KR" sz="24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1. Turismo en el municipio y su entorno</a:t>
            </a:r>
            <a:endParaRPr kumimoji="1" lang="es-ES" altLang="ko-KR" sz="2400" dirty="0">
              <a:solidFill>
                <a:schemeClr val="bg1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AutoShape 56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85255" y="2708348"/>
            <a:ext cx="3482578" cy="52796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anchor="ctr">
            <a:normAutofit/>
          </a:bodyPr>
          <a:lstStyle/>
          <a:p>
            <a:pPr lvl="0"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S" altLang="da-DK" kern="0" dirty="0">
                <a:solidFill>
                  <a:schemeClr val="bg1"/>
                </a:solidFill>
                <a:sym typeface="Arial" panose="020B0604020202020204" pitchFamily="34" charset="0"/>
              </a:rPr>
              <a:t>1.1. Infraestructuras y transporte</a:t>
            </a:r>
            <a:endParaRPr kumimoji="1" lang="es-ES" altLang="da-DK" kern="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0" name="AutoShape 56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85255" y="3483048"/>
            <a:ext cx="3482578" cy="52796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anchor="ctr">
            <a:normAutofit/>
          </a:bodyPr>
          <a:lstStyle/>
          <a:p>
            <a:pPr lvl="0"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S" altLang="da-DK" kern="0" dirty="0">
                <a:solidFill>
                  <a:schemeClr val="bg1"/>
                </a:solidFill>
                <a:sym typeface="Arial" panose="020B0604020202020204" pitchFamily="34" charset="0"/>
              </a:rPr>
              <a:t>1.2. Dotaciones y equipamentos</a:t>
            </a:r>
            <a:endParaRPr kumimoji="1" lang="es-ES" altLang="da-DK" kern="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1" name="AutoShape 56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85255" y="4257748"/>
            <a:ext cx="3482578" cy="52796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anchor="ctr">
            <a:normAutofit fontScale="90000"/>
          </a:bodyPr>
          <a:lstStyle/>
          <a:p>
            <a:pPr lvl="0"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S" altLang="da-DK" kern="0" dirty="0">
                <a:solidFill>
                  <a:schemeClr val="bg1"/>
                </a:solidFill>
                <a:sym typeface="Arial" panose="020B0604020202020204" pitchFamily="34" charset="0"/>
              </a:rPr>
              <a:t>1.3. Recursos y productos turísticos</a:t>
            </a:r>
            <a:endParaRPr kumimoji="1" lang="es-ES" altLang="da-DK" kern="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2" name="Oval 51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004175" y="386080"/>
            <a:ext cx="2802255" cy="23221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0" rIns="0" bIns="0" anchor="ctr">
            <a:norm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s-ES" altLang="ko-KR" sz="24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2. Diagnóstico final</a:t>
            </a:r>
            <a:endParaRPr kumimoji="1" lang="es-ES" altLang="ko-KR" sz="2400" dirty="0">
              <a:solidFill>
                <a:schemeClr val="bg1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AutoShape 56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701320" y="2708348"/>
            <a:ext cx="3482578" cy="52796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anchor="ctr">
            <a:normAutofit/>
          </a:bodyPr>
          <a:lstStyle/>
          <a:p>
            <a:pPr lvl="0"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S" altLang="da-DK" kern="0" dirty="0">
                <a:solidFill>
                  <a:schemeClr val="bg1"/>
                </a:solidFill>
                <a:sym typeface="Arial" panose="020B0604020202020204" pitchFamily="34" charset="0"/>
              </a:rPr>
              <a:t>2.1. Síntesis</a:t>
            </a:r>
            <a:endParaRPr kumimoji="1" lang="es-ES" altLang="da-DK" kern="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5" name="AutoShape 56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701320" y="3483048"/>
            <a:ext cx="3482578" cy="52796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anchor="ctr">
            <a:normAutofit/>
          </a:bodyPr>
          <a:lstStyle/>
          <a:p>
            <a:pPr lvl="0"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S" altLang="da-DK" kern="0" dirty="0">
                <a:solidFill>
                  <a:schemeClr val="bg1"/>
                </a:solidFill>
                <a:sym typeface="Arial" panose="020B0604020202020204" pitchFamily="34" charset="0"/>
              </a:rPr>
              <a:t>2.2. DAFO</a:t>
            </a:r>
            <a:endParaRPr kumimoji="1" lang="es-ES" altLang="da-DK" kern="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6" name="AutoShape 56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85255" y="5031813"/>
            <a:ext cx="3482578" cy="52796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anchor="ctr">
            <a:normAutofit fontScale="80000" lnSpcReduction="10000"/>
          </a:bodyPr>
          <a:lstStyle/>
          <a:p>
            <a:pPr lvl="0"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S" altLang="da-DK" kern="0" dirty="0">
                <a:solidFill>
                  <a:schemeClr val="bg1"/>
                </a:solidFill>
                <a:sym typeface="Arial" panose="020B0604020202020204" pitchFamily="34" charset="0"/>
              </a:rPr>
              <a:t>1.4. Evaluación de las ofertas turístucas</a:t>
            </a:r>
            <a:endParaRPr kumimoji="1" lang="es-ES" altLang="da-DK" kern="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9" name="AutoShape 56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85255" y="5690308"/>
            <a:ext cx="3482578" cy="52796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anchor="ctr">
            <a:normAutofit fontScale="75000" lnSpcReduction="20000"/>
          </a:bodyPr>
          <a:lstStyle/>
          <a:p>
            <a:pPr lvl="0"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S" altLang="da-DK" kern="0" dirty="0">
                <a:solidFill>
                  <a:schemeClr val="bg1"/>
                </a:solidFill>
                <a:sym typeface="Arial" panose="020B0604020202020204" pitchFamily="34" charset="0"/>
              </a:rPr>
              <a:t>1.5. Afluencia turística y comportamiento de demand</a:t>
            </a:r>
            <a:endParaRPr kumimoji="1" lang="es-ES" altLang="da-DK" kern="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3" name="AutoShape 56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25710" y="5690308"/>
            <a:ext cx="3482578" cy="52796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anchor="ctr">
            <a:normAutofit fontScale="77500" lnSpcReduction="20000"/>
          </a:bodyPr>
          <a:lstStyle/>
          <a:p>
            <a:pPr lvl="0"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S" altLang="da-DK" kern="0" dirty="0">
                <a:solidFill>
                  <a:schemeClr val="bg1"/>
                </a:solidFill>
                <a:sym typeface="Arial" panose="020B0604020202020204" pitchFamily="34" charset="0"/>
              </a:rPr>
              <a:t>1.6. Posicionamiento turístico en su entorno</a:t>
            </a:r>
            <a:endParaRPr kumimoji="1" lang="es-ES" altLang="da-DK" kern="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5" name="Oval 51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32985" y="3355340"/>
            <a:ext cx="2704465" cy="22040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0" rIns="0" bIns="0" anchor="ctr">
            <a:norm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s-ES" altLang="ko-KR" sz="24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3. Bibliografía y fuente de </a:t>
            </a:r>
            <a:endParaRPr kumimoji="1" lang="es-ES" altLang="ko-KR" sz="2400" dirty="0">
              <a:solidFill>
                <a:schemeClr val="bg1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s-ES" altLang="ko-KR" sz="24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datos</a:t>
            </a:r>
            <a:endParaRPr kumimoji="1" lang="es-ES" altLang="ko-KR" sz="2400" dirty="0">
              <a:solidFill>
                <a:schemeClr val="bg1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custDataLst>
      <p:tags r:id="rId12"/>
    </p:custData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/>
        </p:nvGraphicFramePr>
        <p:xfrm>
          <a:off x="376555" y="1119505"/>
          <a:ext cx="11583035" cy="4396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870"/>
                <a:gridCol w="2894965"/>
                <a:gridCol w="2828290"/>
                <a:gridCol w="2962910"/>
              </a:tblGrid>
              <a:tr h="37338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Alojamientos</a:t>
                      </a:r>
                      <a:endParaRPr lang="es-ES" altLang="zh-CN"/>
                    </a:p>
                  </a:txBody>
                  <a:tcPr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Restauración</a:t>
                      </a:r>
                      <a:endParaRPr lang="es-ES" altLang="zh-CN"/>
                    </a:p>
                  </a:txBody>
                  <a:tcPr/>
                </a:tc>
                <a:tc hMerge="1">
                  <a:tcPr/>
                </a:tc>
              </a:tr>
              <a:tr h="173736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Casa Rural El tío Luis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Hostal Colmenar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Casa Rural “La Fonda del Bandolero”</a:t>
                      </a:r>
                      <a:endParaRPr lang="es-ES" altLang="zh-CN"/>
                    </a:p>
                    <a:p>
                      <a:pPr>
                        <a:buNone/>
                      </a:pPr>
                      <a:endParaRPr lang="es-ES" altLang="zh-CN"/>
                    </a:p>
                  </a:txBody>
                  <a:tcPr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Bar Tomat´t2,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Bar La Cueva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Bar La Parada-Casa EL PUA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Bar-Bocatería Cava Nueva,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Bar El Buleva,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Churrería-Chocolatería La Plaza, etc.</a:t>
                      </a:r>
                      <a:endParaRPr lang="es-ES" altLang="zh-CN"/>
                    </a:p>
                  </a:txBody>
                  <a:tcPr/>
                </a:tc>
                <a:tc hMerge="1">
                  <a:tcPr/>
                </a:tc>
              </a:tr>
              <a:tr h="228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Casa rural El tío Luis: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- Valoración: 4,7/5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- Opinión: “Espectacular, muy limpio, todo. Lo necesario para pasar unos días magníficos. Absolutamente recomendable”.(Google)</a:t>
                      </a:r>
                      <a:endParaRPr lang="es-E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Casa Rural “La Fonda del Bandolero”: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- Valoración: 4,2/5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- Opinión: “La atención super bien con precios asequibles.” (Google)</a:t>
                      </a:r>
                      <a:endParaRPr lang="es-E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800">
                          <a:sym typeface="+mn-ea"/>
                        </a:rPr>
                        <a:t>Bar El Rincón “Casa Castillo”</a:t>
                      </a:r>
                      <a:endParaRPr lang="es-ES" altLang="zh-CN" sz="18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s-ES" altLang="zh-CN" sz="1800">
                          <a:sym typeface="+mn-ea"/>
                        </a:rPr>
                        <a:t>- Valoración: 4,2/5</a:t>
                      </a:r>
                      <a:endParaRPr lang="es-ES" altLang="zh-CN" sz="18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s-ES" altLang="zh-CN" sz="1800">
                          <a:sym typeface="+mn-ea"/>
                        </a:rPr>
                        <a:t>- Opinión: “Muy buena calidad, muy buen trato, ayuda en todo lo que puede”.</a:t>
                      </a:r>
                      <a:endParaRPr lang="es-ES" altLang="zh-CN" sz="18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s-ES" altLang="zh-CN" sz="1800">
                          <a:sym typeface="+mn-ea"/>
                        </a:rPr>
                        <a:t>(Google)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Marisquería José Luis: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-Valoración: 5/5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-Opinión: “ambiente familiar y cocica casera de verdad. El menú cuesta 9e y es muy completo...”. (Google)</a:t>
                      </a:r>
                      <a:endParaRPr lang="es-ES" alt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1284605" y="110490"/>
            <a:ext cx="10515600" cy="880745"/>
          </a:xfrm>
        </p:spPr>
        <p:txBody>
          <a:bodyPr/>
          <a:lstStyle/>
          <a:p>
            <a:r>
              <a:rPr lang="es-ES" altLang="zh-CN" sz="3800"/>
              <a:t>EVALUACIÓN DE LAS OFERTAS TURÍSTICAS</a:t>
            </a:r>
            <a:endParaRPr lang="es-ES" altLang="zh-CN" sz="3800"/>
          </a:p>
        </p:txBody>
      </p:sp>
      <p:sp>
        <p:nvSpPr>
          <p:cNvPr id="8" name="文本框 7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1.4.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5300" y="5708650"/>
            <a:ext cx="55613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Comentarios: son de tipo rural; pocos ofertas para ofrecer; suficiente para la demanda; no dispone el aparcamiento; escasez de instalaciones telemáticas.</a:t>
            </a:r>
            <a:endParaRPr lang="es-ES" altLang="zh-CN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78880" y="5708650"/>
            <a:ext cx="5521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bg1"/>
                </a:solidFill>
              </a:rPr>
              <a:t>Comentarios: pocas ofertas gastronómicas; comica casera y tradicional.</a:t>
            </a:r>
            <a:endParaRPr lang="es-E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1259205" y="262255"/>
            <a:ext cx="10515600" cy="880745"/>
          </a:xfrm>
        </p:spPr>
        <p:txBody>
          <a:bodyPr/>
          <a:lstStyle/>
          <a:p>
            <a:r>
              <a:rPr lang="es-ES" altLang="zh-CN" sz="4000"/>
              <a:t>EVALUACIÓN DE LAS OFERTAS TURÍSTICAS</a:t>
            </a:r>
            <a:endParaRPr lang="es-E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1.4.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3" name="泪滴形 132"/>
          <p:cNvSpPr/>
          <p:nvPr/>
        </p:nvSpPr>
        <p:spPr>
          <a:xfrm rot="18937550" flipH="1">
            <a:off x="6383338" y="3133725"/>
            <a:ext cx="1095375" cy="1095375"/>
          </a:xfrm>
          <a:prstGeom prst="teardrop">
            <a:avLst/>
          </a:prstGeom>
          <a:solidFill>
            <a:srgbClr val="1B79BC"/>
          </a:solidFill>
          <a:ln w="28575" cap="flat" cmpd="sng" algn="ctr">
            <a:solidFill>
              <a:srgbClr val="FEFEFE"/>
            </a:solidFill>
            <a:prstDash val="solid"/>
            <a:miter lim="800000"/>
          </a:ln>
          <a:effectLst>
            <a:outerShdw blurRad="482600" dist="2794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b="1" kern="0">
              <a:solidFill>
                <a:srgbClr val="181818"/>
              </a:solidFill>
              <a:latin typeface="Calibri" panose="020F0502020204030204"/>
              <a:ea typeface="方正兰亭特黑简体" panose="02000000000000000000" pitchFamily="2" charset="-122"/>
            </a:endParaRPr>
          </a:p>
        </p:txBody>
      </p:sp>
      <p:sp>
        <p:nvSpPr>
          <p:cNvPr id="19461" name="TextBox 46"/>
          <p:cNvSpPr txBox="1">
            <a:spLocks noChangeArrowheads="1"/>
          </p:cNvSpPr>
          <p:nvPr/>
        </p:nvSpPr>
        <p:spPr bwMode="auto">
          <a:xfrm>
            <a:off x="2504440" y="3667125"/>
            <a:ext cx="2200910" cy="159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t>- Zonas naturales protegidas según ZEPA y LIC</a:t>
            </a:r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t>- Hábitat de riquísima fauna y flora</a:t>
            </a:r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t>- Cuenca hidrográfica de Tajo: el páramo</a:t>
            </a:r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462" name="TextBox 46"/>
          <p:cNvSpPr txBox="1">
            <a:spLocks noChangeArrowheads="1"/>
          </p:cNvSpPr>
          <p:nvPr/>
        </p:nvSpPr>
        <p:spPr bwMode="auto">
          <a:xfrm>
            <a:off x="7626350" y="3756025"/>
            <a:ext cx="266001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t>- Gastronomía específica</a:t>
            </a:r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t>- Arquitecturas cultural-históricas</a:t>
            </a:r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t>- Eventos y ferias culturales</a:t>
            </a:r>
            <a:r>
              <a:rPr lang="en-US" altLang="zh-CN" sz="70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endParaRPr lang="en-US" altLang="zh-CN" sz="7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463" name="TextBox 46"/>
          <p:cNvSpPr txBox="1">
            <a:spLocks noChangeArrowheads="1"/>
          </p:cNvSpPr>
          <p:nvPr/>
        </p:nvSpPr>
        <p:spPr bwMode="auto">
          <a:xfrm>
            <a:off x="5440680" y="1574800"/>
            <a:ext cx="34537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t>- Casas rurales + comida casera</a:t>
            </a:r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t>- Gran extensión del campo para cultivos y huertas: trilogía mediterránea</a:t>
            </a:r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9" name="矩形 5"/>
          <p:cNvSpPr>
            <a:spLocks noChangeArrowheads="1"/>
          </p:cNvSpPr>
          <p:nvPr/>
        </p:nvSpPr>
        <p:spPr bwMode="auto">
          <a:xfrm>
            <a:off x="2400935" y="3357245"/>
            <a:ext cx="250888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zh-CN" sz="2000" b="1" i="1" kern="0">
                <a:solidFill>
                  <a:schemeClr val="bg1"/>
                </a:solidFill>
                <a:latin typeface="微软雅黑" panose="020B0503020204020204" charset="-122"/>
                <a:sym typeface="微软雅黑" panose="020B0503020204020204" charset="-122"/>
              </a:rPr>
              <a:t>Turismo natural</a:t>
            </a:r>
            <a:endParaRPr lang="es-ES" altLang="zh-CN" sz="2000" b="1" i="1" kern="0">
              <a:solidFill>
                <a:schemeClr val="bg1"/>
              </a:solidFill>
              <a:latin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0" name="矩形 5"/>
          <p:cNvSpPr>
            <a:spLocks noChangeArrowheads="1"/>
          </p:cNvSpPr>
          <p:nvPr/>
        </p:nvSpPr>
        <p:spPr bwMode="auto">
          <a:xfrm>
            <a:off x="3356610" y="1691005"/>
            <a:ext cx="236029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zh-CN" sz="2000" b="1" i="1" kern="0">
                <a:solidFill>
                  <a:schemeClr val="bg1"/>
                </a:solidFill>
                <a:latin typeface="微软雅黑" panose="020B0503020204020204" charset="-122"/>
                <a:sym typeface="微软雅黑" panose="020B0503020204020204" charset="-122"/>
              </a:rPr>
              <a:t>Turismo rural</a:t>
            </a:r>
            <a:endParaRPr lang="es-ES" altLang="zh-CN" sz="2000" b="1" i="1" kern="0">
              <a:solidFill>
                <a:schemeClr val="bg1"/>
              </a:solidFill>
              <a:latin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9466" name="TextBox 46"/>
          <p:cNvSpPr txBox="1">
            <a:spLocks noChangeArrowheads="1"/>
          </p:cNvSpPr>
          <p:nvPr/>
        </p:nvSpPr>
        <p:spPr bwMode="auto">
          <a:xfrm>
            <a:off x="5440363" y="5222875"/>
            <a:ext cx="237490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52197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t>- Rutas turísticas para pasear, montar la bicicleta</a:t>
            </a:r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t>- Rutas para el senderismo</a:t>
            </a:r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2" name="矩形 5"/>
          <p:cNvSpPr>
            <a:spLocks noChangeArrowheads="1"/>
          </p:cNvSpPr>
          <p:nvPr/>
        </p:nvSpPr>
        <p:spPr bwMode="auto">
          <a:xfrm>
            <a:off x="2914650" y="5338128"/>
            <a:ext cx="256095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zh-CN" sz="2000" b="1" i="1" kern="0">
                <a:solidFill>
                  <a:schemeClr val="bg1"/>
                </a:solidFill>
                <a:latin typeface="微软雅黑" panose="020B0503020204020204" charset="-122"/>
                <a:sym typeface="微软雅黑" panose="020B0503020204020204" charset="-122"/>
              </a:rPr>
              <a:t>Turismo deportivo</a:t>
            </a:r>
            <a:endParaRPr lang="es-ES" altLang="zh-CN" sz="2000" b="1" i="1" kern="0">
              <a:solidFill>
                <a:schemeClr val="bg1"/>
              </a:solidFill>
              <a:latin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" name="矩形 5"/>
          <p:cNvSpPr>
            <a:spLocks noChangeArrowheads="1"/>
          </p:cNvSpPr>
          <p:nvPr/>
        </p:nvSpPr>
        <p:spPr bwMode="auto">
          <a:xfrm>
            <a:off x="7705725" y="3406775"/>
            <a:ext cx="227647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zh-CN" sz="2000" b="1" i="1" kern="0">
                <a:solidFill>
                  <a:schemeClr val="bg1"/>
                </a:solidFill>
                <a:latin typeface="微软雅黑" panose="020B0503020204020204" charset="-122"/>
                <a:sym typeface="微软雅黑" panose="020B0503020204020204" charset="-122"/>
              </a:rPr>
              <a:t>Turismo cultural</a:t>
            </a:r>
            <a:endParaRPr lang="es-ES" altLang="zh-CN" sz="2000" b="1" i="1" kern="0">
              <a:solidFill>
                <a:schemeClr val="bg1"/>
              </a:solidFill>
              <a:latin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9469" name="组合 118"/>
          <p:cNvGrpSpPr/>
          <p:nvPr/>
        </p:nvGrpSpPr>
        <p:grpSpPr bwMode="auto">
          <a:xfrm>
            <a:off x="5548313" y="2284413"/>
            <a:ext cx="1095375" cy="1095375"/>
            <a:chOff x="4024077" y="1427446"/>
            <a:chExt cx="1095846" cy="1095846"/>
          </a:xfrm>
        </p:grpSpPr>
        <p:sp>
          <p:nvSpPr>
            <p:cNvPr id="130" name="泪滴形 129"/>
            <p:cNvSpPr/>
            <p:nvPr/>
          </p:nvSpPr>
          <p:spPr>
            <a:xfrm rot="8018670">
              <a:off x="4024077" y="1427446"/>
              <a:ext cx="1095846" cy="1095846"/>
            </a:xfrm>
            <a:prstGeom prst="teardrop">
              <a:avLst/>
            </a:prstGeom>
            <a:solidFill>
              <a:srgbClr val="3EBEFA"/>
            </a:solidFill>
            <a:ln w="28575" cap="flat" cmpd="sng" algn="ctr">
              <a:solidFill>
                <a:srgbClr val="FEFEFE"/>
              </a:solidFill>
              <a:prstDash val="solid"/>
              <a:miter lim="800000"/>
            </a:ln>
            <a:effectLst>
              <a:outerShdw blurRad="482600" dist="2794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kern="0">
                <a:solidFill>
                  <a:srgbClr val="181818"/>
                </a:solidFill>
                <a:latin typeface="Calibri" panose="020F0502020204030204"/>
                <a:ea typeface="方正兰亭特黑简体" panose="02000000000000000000" pitchFamily="2" charset="-122"/>
              </a:endParaRPr>
            </a:p>
          </p:txBody>
        </p:sp>
        <p:sp>
          <p:nvSpPr>
            <p:cNvPr id="19478" name="Freeform 7"/>
            <p:cNvSpPr>
              <a:spLocks noEditPoints="1"/>
            </p:cNvSpPr>
            <p:nvPr/>
          </p:nvSpPr>
          <p:spPr bwMode="auto">
            <a:xfrm>
              <a:off x="4341660" y="1742112"/>
              <a:ext cx="460681" cy="516196"/>
            </a:xfrm>
            <a:custGeom>
              <a:avLst/>
              <a:gdLst>
                <a:gd name="T0" fmla="*/ 2147483646 w 200"/>
                <a:gd name="T1" fmla="*/ 2147483646 h 224"/>
                <a:gd name="T2" fmla="*/ 2147483646 w 200"/>
                <a:gd name="T3" fmla="*/ 2147483646 h 224"/>
                <a:gd name="T4" fmla="*/ 2147483646 w 200"/>
                <a:gd name="T5" fmla="*/ 2147483646 h 224"/>
                <a:gd name="T6" fmla="*/ 2147483646 w 200"/>
                <a:gd name="T7" fmla="*/ 2147483646 h 224"/>
                <a:gd name="T8" fmla="*/ 2147483646 w 200"/>
                <a:gd name="T9" fmla="*/ 2147483646 h 224"/>
                <a:gd name="T10" fmla="*/ 2147483646 w 200"/>
                <a:gd name="T11" fmla="*/ 0 h 224"/>
                <a:gd name="T12" fmla="*/ 2147483646 w 200"/>
                <a:gd name="T13" fmla="*/ 2147483646 h 224"/>
                <a:gd name="T14" fmla="*/ 2147483646 w 200"/>
                <a:gd name="T15" fmla="*/ 2147483646 h 224"/>
                <a:gd name="T16" fmla="*/ 2147483646 w 200"/>
                <a:gd name="T17" fmla="*/ 2147483646 h 224"/>
                <a:gd name="T18" fmla="*/ 2147483646 w 200"/>
                <a:gd name="T19" fmla="*/ 2147483646 h 224"/>
                <a:gd name="T20" fmla="*/ 2147483646 w 200"/>
                <a:gd name="T21" fmla="*/ 2147483646 h 224"/>
                <a:gd name="T22" fmla="*/ 2147483646 w 200"/>
                <a:gd name="T23" fmla="*/ 2147483646 h 224"/>
                <a:gd name="T24" fmla="*/ 2147483646 w 200"/>
                <a:gd name="T25" fmla="*/ 2147483646 h 224"/>
                <a:gd name="T26" fmla="*/ 2147483646 w 200"/>
                <a:gd name="T27" fmla="*/ 2147483646 h 224"/>
                <a:gd name="T28" fmla="*/ 0 w 200"/>
                <a:gd name="T29" fmla="*/ 2147483646 h 224"/>
                <a:gd name="T30" fmla="*/ 0 w 200"/>
                <a:gd name="T31" fmla="*/ 2147483646 h 224"/>
                <a:gd name="T32" fmla="*/ 0 w 200"/>
                <a:gd name="T33" fmla="*/ 2147483646 h 224"/>
                <a:gd name="T34" fmla="*/ 2147483646 w 200"/>
                <a:gd name="T35" fmla="*/ 2147483646 h 224"/>
                <a:gd name="T36" fmla="*/ 2147483646 w 200"/>
                <a:gd name="T37" fmla="*/ 2147483646 h 224"/>
                <a:gd name="T38" fmla="*/ 2147483646 w 200"/>
                <a:gd name="T39" fmla="*/ 2147483646 h 224"/>
                <a:gd name="T40" fmla="*/ 2147483646 w 200"/>
                <a:gd name="T41" fmla="*/ 2147483646 h 224"/>
                <a:gd name="T42" fmla="*/ 2147483646 w 200"/>
                <a:gd name="T43" fmla="*/ 2147483646 h 224"/>
                <a:gd name="T44" fmla="*/ 2147483646 w 200"/>
                <a:gd name="T45" fmla="*/ 2147483646 h 224"/>
                <a:gd name="T46" fmla="*/ 2147483646 w 200"/>
                <a:gd name="T47" fmla="*/ 2147483646 h 224"/>
                <a:gd name="T48" fmla="*/ 2147483646 w 200"/>
                <a:gd name="T49" fmla="*/ 2147483646 h 224"/>
                <a:gd name="T50" fmla="*/ 2147483646 w 200"/>
                <a:gd name="T51" fmla="*/ 2147483646 h 224"/>
                <a:gd name="T52" fmla="*/ 2147483646 w 200"/>
                <a:gd name="T53" fmla="*/ 2147483646 h 224"/>
                <a:gd name="T54" fmla="*/ 2147483646 w 200"/>
                <a:gd name="T55" fmla="*/ 2147483646 h 224"/>
                <a:gd name="T56" fmla="*/ 2147483646 w 200"/>
                <a:gd name="T57" fmla="*/ 2147483646 h 224"/>
                <a:gd name="T58" fmla="*/ 2147483646 w 200"/>
                <a:gd name="T59" fmla="*/ 2147483646 h 224"/>
                <a:gd name="T60" fmla="*/ 2147483646 w 200"/>
                <a:gd name="T61" fmla="*/ 2147483646 h 224"/>
                <a:gd name="T62" fmla="*/ 2147483646 w 200"/>
                <a:gd name="T63" fmla="*/ 2147483646 h 224"/>
                <a:gd name="T64" fmla="*/ 2147483646 w 200"/>
                <a:gd name="T65" fmla="*/ 2147483646 h 224"/>
                <a:gd name="T66" fmla="*/ 2147483646 w 200"/>
                <a:gd name="T67" fmla="*/ 2147483646 h 224"/>
                <a:gd name="T68" fmla="*/ 2147483646 w 200"/>
                <a:gd name="T69" fmla="*/ 2147483646 h 224"/>
                <a:gd name="T70" fmla="*/ 2147483646 w 200"/>
                <a:gd name="T71" fmla="*/ 2147483646 h 224"/>
                <a:gd name="T72" fmla="*/ 2147483646 w 200"/>
                <a:gd name="T73" fmla="*/ 2147483646 h 224"/>
                <a:gd name="T74" fmla="*/ 2147483646 w 200"/>
                <a:gd name="T75" fmla="*/ 2147483646 h 224"/>
                <a:gd name="T76" fmla="*/ 2147483646 w 200"/>
                <a:gd name="T77" fmla="*/ 2147483646 h 224"/>
                <a:gd name="T78" fmla="*/ 2147483646 w 200"/>
                <a:gd name="T79" fmla="*/ 2147483646 h 224"/>
                <a:gd name="T80" fmla="*/ 2147483646 w 200"/>
                <a:gd name="T81" fmla="*/ 2147483646 h 224"/>
                <a:gd name="T82" fmla="*/ 2147483646 w 200"/>
                <a:gd name="T83" fmla="*/ 2147483646 h 224"/>
                <a:gd name="T84" fmla="*/ 2147483646 w 200"/>
                <a:gd name="T85" fmla="*/ 2147483646 h 224"/>
                <a:gd name="T86" fmla="*/ 2147483646 w 200"/>
                <a:gd name="T87" fmla="*/ 2147483646 h 224"/>
                <a:gd name="T88" fmla="*/ 2147483646 w 200"/>
                <a:gd name="T89" fmla="*/ 2147483646 h 224"/>
                <a:gd name="T90" fmla="*/ 2147483646 w 200"/>
                <a:gd name="T91" fmla="*/ 2147483646 h 224"/>
                <a:gd name="T92" fmla="*/ 2147483646 w 200"/>
                <a:gd name="T93" fmla="*/ 2147483646 h 224"/>
                <a:gd name="T94" fmla="*/ 2147483646 w 200"/>
                <a:gd name="T95" fmla="*/ 2147483646 h 224"/>
                <a:gd name="T96" fmla="*/ 2147483646 w 200"/>
                <a:gd name="T97" fmla="*/ 2147483646 h 224"/>
                <a:gd name="T98" fmla="*/ 2147483646 w 200"/>
                <a:gd name="T99" fmla="*/ 2147483646 h 224"/>
                <a:gd name="T100" fmla="*/ 2147483646 w 200"/>
                <a:gd name="T101" fmla="*/ 2147483646 h 224"/>
                <a:gd name="T102" fmla="*/ 2147483646 w 200"/>
                <a:gd name="T103" fmla="*/ 2147483646 h 224"/>
                <a:gd name="T104" fmla="*/ 2147483646 w 200"/>
                <a:gd name="T105" fmla="*/ 2147483646 h 224"/>
                <a:gd name="T106" fmla="*/ 2147483646 w 200"/>
                <a:gd name="T107" fmla="*/ 2147483646 h 224"/>
                <a:gd name="T108" fmla="*/ 2147483646 w 200"/>
                <a:gd name="T109" fmla="*/ 2147483646 h 224"/>
                <a:gd name="T110" fmla="*/ 2147483646 w 200"/>
                <a:gd name="T111" fmla="*/ 2147483646 h 224"/>
                <a:gd name="T112" fmla="*/ 2147483646 w 200"/>
                <a:gd name="T113" fmla="*/ 2147483646 h 224"/>
                <a:gd name="T114" fmla="*/ 2147483646 w 200"/>
                <a:gd name="T115" fmla="*/ 2147483646 h 224"/>
                <a:gd name="T116" fmla="*/ 2147483646 w 200"/>
                <a:gd name="T117" fmla="*/ 2147483646 h 224"/>
                <a:gd name="T118" fmla="*/ 2147483646 w 200"/>
                <a:gd name="T119" fmla="*/ 2147483646 h 2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00" h="224">
                  <a:moveTo>
                    <a:pt x="199" y="92"/>
                  </a:moveTo>
                  <a:cubicBezTo>
                    <a:pt x="156" y="49"/>
                    <a:pt x="156" y="49"/>
                    <a:pt x="156" y="49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09" y="2"/>
                    <a:pt x="104" y="0"/>
                    <a:pt x="100" y="0"/>
                  </a:cubicBezTo>
                  <a:cubicBezTo>
                    <a:pt x="95" y="0"/>
                    <a:pt x="91" y="2"/>
                    <a:pt x="87" y="5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200" y="224"/>
                    <a:pt x="200" y="224"/>
                    <a:pt x="200" y="224"/>
                  </a:cubicBezTo>
                  <a:cubicBezTo>
                    <a:pt x="200" y="96"/>
                    <a:pt x="200" y="96"/>
                    <a:pt x="200" y="96"/>
                  </a:cubicBezTo>
                  <a:cubicBezTo>
                    <a:pt x="200" y="93"/>
                    <a:pt x="200" y="93"/>
                    <a:pt x="200" y="93"/>
                  </a:cubicBezTo>
                  <a:lnTo>
                    <a:pt x="199" y="92"/>
                  </a:lnTo>
                  <a:close/>
                  <a:moveTo>
                    <a:pt x="12" y="91"/>
                  </a:moveTo>
                  <a:cubicBezTo>
                    <a:pt x="93" y="10"/>
                    <a:pt x="93" y="10"/>
                    <a:pt x="93" y="10"/>
                  </a:cubicBezTo>
                  <a:cubicBezTo>
                    <a:pt x="97" y="7"/>
                    <a:pt x="103" y="7"/>
                    <a:pt x="106" y="10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33" y="152"/>
                    <a:pt x="133" y="152"/>
                    <a:pt x="133" y="152"/>
                  </a:cubicBezTo>
                  <a:cubicBezTo>
                    <a:pt x="115" y="134"/>
                    <a:pt x="115" y="134"/>
                    <a:pt x="115" y="134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09" y="128"/>
                    <a:pt x="104" y="126"/>
                    <a:pt x="100" y="126"/>
                  </a:cubicBezTo>
                  <a:cubicBezTo>
                    <a:pt x="95" y="126"/>
                    <a:pt x="91" y="128"/>
                    <a:pt x="87" y="131"/>
                  </a:cubicBezTo>
                  <a:cubicBezTo>
                    <a:pt x="66" y="153"/>
                    <a:pt x="66" y="153"/>
                    <a:pt x="66" y="153"/>
                  </a:cubicBezTo>
                  <a:cubicBezTo>
                    <a:pt x="8" y="95"/>
                    <a:pt x="8" y="95"/>
                    <a:pt x="8" y="95"/>
                  </a:cubicBezTo>
                  <a:lnTo>
                    <a:pt x="12" y="91"/>
                  </a:lnTo>
                  <a:close/>
                  <a:moveTo>
                    <a:pt x="60" y="158"/>
                  </a:moveTo>
                  <a:cubicBezTo>
                    <a:pt x="60" y="159"/>
                    <a:pt x="60" y="159"/>
                    <a:pt x="60" y="159"/>
                  </a:cubicBezTo>
                  <a:cubicBezTo>
                    <a:pt x="60" y="159"/>
                    <a:pt x="60" y="159"/>
                    <a:pt x="60" y="159"/>
                  </a:cubicBezTo>
                  <a:cubicBezTo>
                    <a:pt x="8" y="211"/>
                    <a:pt x="8" y="211"/>
                    <a:pt x="8" y="211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8" y="106"/>
                    <a:pt x="8" y="106"/>
                    <a:pt x="8" y="106"/>
                  </a:cubicBezTo>
                  <a:lnTo>
                    <a:pt x="60" y="158"/>
                  </a:lnTo>
                  <a:close/>
                  <a:moveTo>
                    <a:pt x="14" y="216"/>
                  </a:moveTo>
                  <a:cubicBezTo>
                    <a:pt x="18" y="211"/>
                    <a:pt x="18" y="211"/>
                    <a:pt x="18" y="211"/>
                  </a:cubicBezTo>
                  <a:cubicBezTo>
                    <a:pt x="18" y="211"/>
                    <a:pt x="18" y="211"/>
                    <a:pt x="18" y="211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7" y="133"/>
                    <a:pt x="103" y="133"/>
                    <a:pt x="106" y="137"/>
                  </a:cubicBezTo>
                  <a:cubicBezTo>
                    <a:pt x="179" y="210"/>
                    <a:pt x="179" y="210"/>
                    <a:pt x="179" y="210"/>
                  </a:cubicBezTo>
                  <a:cubicBezTo>
                    <a:pt x="179" y="210"/>
                    <a:pt x="179" y="210"/>
                    <a:pt x="179" y="210"/>
                  </a:cubicBezTo>
                  <a:cubicBezTo>
                    <a:pt x="184" y="214"/>
                    <a:pt x="184" y="214"/>
                    <a:pt x="184" y="214"/>
                  </a:cubicBezTo>
                  <a:cubicBezTo>
                    <a:pt x="185" y="216"/>
                    <a:pt x="185" y="216"/>
                    <a:pt x="185" y="216"/>
                  </a:cubicBezTo>
                  <a:lnTo>
                    <a:pt x="14" y="216"/>
                  </a:lnTo>
                  <a:close/>
                  <a:moveTo>
                    <a:pt x="192" y="109"/>
                  </a:moveTo>
                  <a:cubicBezTo>
                    <a:pt x="192" y="211"/>
                    <a:pt x="192" y="211"/>
                    <a:pt x="192" y="211"/>
                  </a:cubicBezTo>
                  <a:cubicBezTo>
                    <a:pt x="140" y="159"/>
                    <a:pt x="140" y="159"/>
                    <a:pt x="140" y="159"/>
                  </a:cubicBezTo>
                  <a:cubicBezTo>
                    <a:pt x="140" y="159"/>
                    <a:pt x="140" y="159"/>
                    <a:pt x="140" y="159"/>
                  </a:cubicBezTo>
                  <a:cubicBezTo>
                    <a:pt x="139" y="158"/>
                    <a:pt x="139" y="158"/>
                    <a:pt x="139" y="158"/>
                  </a:cubicBezTo>
                  <a:cubicBezTo>
                    <a:pt x="192" y="105"/>
                    <a:pt x="192" y="105"/>
                    <a:pt x="192" y="105"/>
                  </a:cubicBezTo>
                  <a:cubicBezTo>
                    <a:pt x="192" y="107"/>
                    <a:pt x="192" y="107"/>
                    <a:pt x="192" y="107"/>
                  </a:cubicBezTo>
                  <a:lnTo>
                    <a:pt x="192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470" name="组合 120"/>
          <p:cNvGrpSpPr/>
          <p:nvPr/>
        </p:nvGrpSpPr>
        <p:grpSpPr bwMode="auto">
          <a:xfrm>
            <a:off x="4713288" y="3133725"/>
            <a:ext cx="1095375" cy="1095375"/>
            <a:chOff x="3189434" y="2276747"/>
            <a:chExt cx="1095846" cy="1095846"/>
          </a:xfrm>
        </p:grpSpPr>
        <p:sp>
          <p:nvSpPr>
            <p:cNvPr id="131" name="泪滴形 130"/>
            <p:cNvSpPr/>
            <p:nvPr/>
          </p:nvSpPr>
          <p:spPr>
            <a:xfrm rot="2662450">
              <a:off x="3189434" y="2276747"/>
              <a:ext cx="1095846" cy="1095846"/>
            </a:xfrm>
            <a:prstGeom prst="teardrop">
              <a:avLst/>
            </a:prstGeom>
            <a:solidFill>
              <a:srgbClr val="1B79BC"/>
            </a:solidFill>
            <a:ln w="28575" cap="flat" cmpd="sng" algn="ctr">
              <a:solidFill>
                <a:srgbClr val="FEFEFE"/>
              </a:solidFill>
              <a:prstDash val="solid"/>
              <a:miter lim="800000"/>
            </a:ln>
            <a:effectLst>
              <a:outerShdw blurRad="482600" dist="2794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kern="0">
                <a:solidFill>
                  <a:srgbClr val="181818"/>
                </a:solidFill>
                <a:latin typeface="Calibri" panose="020F0502020204030204"/>
                <a:ea typeface="方正兰亭特黑简体" panose="02000000000000000000" pitchFamily="2" charset="-122"/>
              </a:endParaRPr>
            </a:p>
          </p:txBody>
        </p:sp>
        <p:sp>
          <p:nvSpPr>
            <p:cNvPr id="19476" name="Freeform 13"/>
            <p:cNvSpPr>
              <a:spLocks noEditPoints="1"/>
            </p:cNvSpPr>
            <p:nvPr/>
          </p:nvSpPr>
          <p:spPr bwMode="auto">
            <a:xfrm>
              <a:off x="3563119" y="2644470"/>
              <a:ext cx="388970" cy="389827"/>
            </a:xfrm>
            <a:custGeom>
              <a:avLst/>
              <a:gdLst>
                <a:gd name="T0" fmla="*/ 2147483646 w 192"/>
                <a:gd name="T1" fmla="*/ 0 h 192"/>
                <a:gd name="T2" fmla="*/ 2147483646 w 192"/>
                <a:gd name="T3" fmla="*/ 0 h 192"/>
                <a:gd name="T4" fmla="*/ 2147483646 w 192"/>
                <a:gd name="T5" fmla="*/ 0 h 192"/>
                <a:gd name="T6" fmla="*/ 0 w 192"/>
                <a:gd name="T7" fmla="*/ 2147483646 h 192"/>
                <a:gd name="T8" fmla="*/ 0 w 192"/>
                <a:gd name="T9" fmla="*/ 2147483646 h 192"/>
                <a:gd name="T10" fmla="*/ 2147483646 w 192"/>
                <a:gd name="T11" fmla="*/ 2147483646 h 192"/>
                <a:gd name="T12" fmla="*/ 2147483646 w 192"/>
                <a:gd name="T13" fmla="*/ 2147483646 h 192"/>
                <a:gd name="T14" fmla="*/ 2147483646 w 192"/>
                <a:gd name="T15" fmla="*/ 0 h 192"/>
                <a:gd name="T16" fmla="*/ 2147483646 w 192"/>
                <a:gd name="T17" fmla="*/ 0 h 192"/>
                <a:gd name="T18" fmla="*/ 2147483646 w 192"/>
                <a:gd name="T19" fmla="*/ 2147483646 h 192"/>
                <a:gd name="T20" fmla="*/ 2147483646 w 192"/>
                <a:gd name="T21" fmla="*/ 2147483646 h 192"/>
                <a:gd name="T22" fmla="*/ 2147483646 w 192"/>
                <a:gd name="T23" fmla="*/ 2147483646 h 192"/>
                <a:gd name="T24" fmla="*/ 2147483646 w 192"/>
                <a:gd name="T25" fmla="*/ 2147483646 h 192"/>
                <a:gd name="T26" fmla="*/ 2147483646 w 192"/>
                <a:gd name="T27" fmla="*/ 2147483646 h 192"/>
                <a:gd name="T28" fmla="*/ 2147483646 w 192"/>
                <a:gd name="T29" fmla="*/ 2147483646 h 192"/>
                <a:gd name="T30" fmla="*/ 2147483646 w 192"/>
                <a:gd name="T31" fmla="*/ 2147483646 h 192"/>
                <a:gd name="T32" fmla="*/ 2147483646 w 192"/>
                <a:gd name="T33" fmla="*/ 2147483646 h 192"/>
                <a:gd name="T34" fmla="*/ 2147483646 w 192"/>
                <a:gd name="T35" fmla="*/ 2147483646 h 192"/>
                <a:gd name="T36" fmla="*/ 2147483646 w 192"/>
                <a:gd name="T37" fmla="*/ 2147483646 h 192"/>
                <a:gd name="T38" fmla="*/ 2147483646 w 192"/>
                <a:gd name="T39" fmla="*/ 2147483646 h 192"/>
                <a:gd name="T40" fmla="*/ 2147483646 w 192"/>
                <a:gd name="T41" fmla="*/ 2147483646 h 192"/>
                <a:gd name="T42" fmla="*/ 2147483646 w 192"/>
                <a:gd name="T43" fmla="*/ 2147483646 h 192"/>
                <a:gd name="T44" fmla="*/ 2147483646 w 192"/>
                <a:gd name="T45" fmla="*/ 2147483646 h 192"/>
                <a:gd name="T46" fmla="*/ 2147483646 w 192"/>
                <a:gd name="T47" fmla="*/ 2147483646 h 192"/>
                <a:gd name="T48" fmla="*/ 2147483646 w 192"/>
                <a:gd name="T49" fmla="*/ 2147483646 h 192"/>
                <a:gd name="T50" fmla="*/ 2147483646 w 192"/>
                <a:gd name="T51" fmla="*/ 2147483646 h 192"/>
                <a:gd name="T52" fmla="*/ 2147483646 w 192"/>
                <a:gd name="T53" fmla="*/ 2147483646 h 192"/>
                <a:gd name="T54" fmla="*/ 2147483646 w 192"/>
                <a:gd name="T55" fmla="*/ 2147483646 h 192"/>
                <a:gd name="T56" fmla="*/ 2147483646 w 192"/>
                <a:gd name="T57" fmla="*/ 2147483646 h 192"/>
                <a:gd name="T58" fmla="*/ 2147483646 w 192"/>
                <a:gd name="T59" fmla="*/ 2147483646 h 192"/>
                <a:gd name="T60" fmla="*/ 2147483646 w 192"/>
                <a:gd name="T61" fmla="*/ 2147483646 h 192"/>
                <a:gd name="T62" fmla="*/ 2147483646 w 192"/>
                <a:gd name="T63" fmla="*/ 2147483646 h 192"/>
                <a:gd name="T64" fmla="*/ 2147483646 w 192"/>
                <a:gd name="T65" fmla="*/ 2147483646 h 1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2" h="192">
                  <a:moveTo>
                    <a:pt x="96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3" y="0"/>
                    <a:pt x="0" y="13"/>
                    <a:pt x="0" y="32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72"/>
                    <a:pt x="2" y="192"/>
                    <a:pt x="32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0"/>
                    <a:pt x="192" y="0"/>
                    <a:pt x="192" y="0"/>
                  </a:cubicBezTo>
                  <a:lnTo>
                    <a:pt x="96" y="0"/>
                  </a:lnTo>
                  <a:close/>
                  <a:moveTo>
                    <a:pt x="88" y="8"/>
                  </a:moveTo>
                  <a:cubicBezTo>
                    <a:pt x="88" y="85"/>
                    <a:pt x="88" y="85"/>
                    <a:pt x="88" y="85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"/>
                    <a:pt x="46" y="8"/>
                    <a:pt x="46" y="8"/>
                  </a:cubicBezTo>
                  <a:lnTo>
                    <a:pt x="88" y="8"/>
                  </a:lnTo>
                  <a:close/>
                  <a:moveTo>
                    <a:pt x="32" y="8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84" y="140"/>
                    <a:pt x="184" y="140"/>
                    <a:pt x="184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22" y="140"/>
                    <a:pt x="13" y="143"/>
                    <a:pt x="8" y="149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18"/>
                    <a:pt x="17" y="8"/>
                    <a:pt x="32" y="8"/>
                  </a:cubicBezTo>
                  <a:close/>
                  <a:moveTo>
                    <a:pt x="32" y="184"/>
                  </a:moveTo>
                  <a:cubicBezTo>
                    <a:pt x="14" y="184"/>
                    <a:pt x="9" y="176"/>
                    <a:pt x="8" y="168"/>
                  </a:cubicBezTo>
                  <a:cubicBezTo>
                    <a:pt x="8" y="156"/>
                    <a:pt x="17" y="148"/>
                    <a:pt x="32" y="148"/>
                  </a:cubicBezTo>
                  <a:cubicBezTo>
                    <a:pt x="184" y="148"/>
                    <a:pt x="184" y="148"/>
                    <a:pt x="184" y="148"/>
                  </a:cubicBezTo>
                  <a:cubicBezTo>
                    <a:pt x="184" y="184"/>
                    <a:pt x="184" y="184"/>
                    <a:pt x="184" y="184"/>
                  </a:cubicBezTo>
                  <a:lnTo>
                    <a:pt x="32" y="1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471" name="Freeform 43"/>
          <p:cNvSpPr>
            <a:spLocks noEditPoints="1"/>
          </p:cNvSpPr>
          <p:nvPr/>
        </p:nvSpPr>
        <p:spPr bwMode="auto">
          <a:xfrm>
            <a:off x="6691313" y="3360738"/>
            <a:ext cx="320675" cy="639762"/>
          </a:xfrm>
          <a:custGeom>
            <a:avLst/>
            <a:gdLst>
              <a:gd name="T0" fmla="*/ 2147483646 w 120"/>
              <a:gd name="T1" fmla="*/ 2147483646 h 240"/>
              <a:gd name="T2" fmla="*/ 2147483646 w 120"/>
              <a:gd name="T3" fmla="*/ 2147483646 h 240"/>
              <a:gd name="T4" fmla="*/ 2147483646 w 120"/>
              <a:gd name="T5" fmla="*/ 2147483646 h 240"/>
              <a:gd name="T6" fmla="*/ 2147483646 w 120"/>
              <a:gd name="T7" fmla="*/ 2147483646 h 240"/>
              <a:gd name="T8" fmla="*/ 2147483646 w 120"/>
              <a:gd name="T9" fmla="*/ 0 h 240"/>
              <a:gd name="T10" fmla="*/ 2147483646 w 120"/>
              <a:gd name="T11" fmla="*/ 0 h 240"/>
              <a:gd name="T12" fmla="*/ 2147483646 w 120"/>
              <a:gd name="T13" fmla="*/ 2147483646 h 240"/>
              <a:gd name="T14" fmla="*/ 2147483646 w 120"/>
              <a:gd name="T15" fmla="*/ 2147483646 h 240"/>
              <a:gd name="T16" fmla="*/ 2147483646 w 120"/>
              <a:gd name="T17" fmla="*/ 2147483646 h 240"/>
              <a:gd name="T18" fmla="*/ 2147483646 w 120"/>
              <a:gd name="T19" fmla="*/ 2147483646 h 240"/>
              <a:gd name="T20" fmla="*/ 0 w 120"/>
              <a:gd name="T21" fmla="*/ 2147483646 h 240"/>
              <a:gd name="T22" fmla="*/ 0 w 120"/>
              <a:gd name="T23" fmla="*/ 2147483646 h 240"/>
              <a:gd name="T24" fmla="*/ 0 w 120"/>
              <a:gd name="T25" fmla="*/ 2147483646 h 240"/>
              <a:gd name="T26" fmla="*/ 0 w 120"/>
              <a:gd name="T27" fmla="*/ 2147483646 h 240"/>
              <a:gd name="T28" fmla="*/ 2147483646 w 120"/>
              <a:gd name="T29" fmla="*/ 2147483646 h 240"/>
              <a:gd name="T30" fmla="*/ 2147483646 w 120"/>
              <a:gd name="T31" fmla="*/ 2147483646 h 240"/>
              <a:gd name="T32" fmla="*/ 2147483646 w 120"/>
              <a:gd name="T33" fmla="*/ 2147483646 h 240"/>
              <a:gd name="T34" fmla="*/ 2147483646 w 120"/>
              <a:gd name="T35" fmla="*/ 2147483646 h 240"/>
              <a:gd name="T36" fmla="*/ 2147483646 w 120"/>
              <a:gd name="T37" fmla="*/ 2147483646 h 240"/>
              <a:gd name="T38" fmla="*/ 2147483646 w 120"/>
              <a:gd name="T39" fmla="*/ 2147483646 h 240"/>
              <a:gd name="T40" fmla="*/ 2147483646 w 120"/>
              <a:gd name="T41" fmla="*/ 2147483646 h 240"/>
              <a:gd name="T42" fmla="*/ 2147483646 w 120"/>
              <a:gd name="T43" fmla="*/ 2147483646 h 240"/>
              <a:gd name="T44" fmla="*/ 2147483646 w 120"/>
              <a:gd name="T45" fmla="*/ 2147483646 h 240"/>
              <a:gd name="T46" fmla="*/ 2147483646 w 120"/>
              <a:gd name="T47" fmla="*/ 2147483646 h 240"/>
              <a:gd name="T48" fmla="*/ 2147483646 w 120"/>
              <a:gd name="T49" fmla="*/ 2147483646 h 240"/>
              <a:gd name="T50" fmla="*/ 2147483646 w 120"/>
              <a:gd name="T51" fmla="*/ 2147483646 h 240"/>
              <a:gd name="T52" fmla="*/ 2147483646 w 120"/>
              <a:gd name="T53" fmla="*/ 2147483646 h 240"/>
              <a:gd name="T54" fmla="*/ 2147483646 w 120"/>
              <a:gd name="T55" fmla="*/ 2147483646 h 240"/>
              <a:gd name="T56" fmla="*/ 2147483646 w 120"/>
              <a:gd name="T57" fmla="*/ 2147483646 h 240"/>
              <a:gd name="T58" fmla="*/ 2147483646 w 120"/>
              <a:gd name="T59" fmla="*/ 2147483646 h 240"/>
              <a:gd name="T60" fmla="*/ 2147483646 w 120"/>
              <a:gd name="T61" fmla="*/ 2147483646 h 240"/>
              <a:gd name="T62" fmla="*/ 2147483646 w 120"/>
              <a:gd name="T63" fmla="*/ 2147483646 h 240"/>
              <a:gd name="T64" fmla="*/ 2147483646 w 120"/>
              <a:gd name="T65" fmla="*/ 2147483646 h 240"/>
              <a:gd name="T66" fmla="*/ 2147483646 w 120"/>
              <a:gd name="T67" fmla="*/ 2147483646 h 2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20" h="240">
                <a:moveTo>
                  <a:pt x="64" y="65"/>
                </a:moveTo>
                <a:cubicBezTo>
                  <a:pt x="64" y="52"/>
                  <a:pt x="64" y="52"/>
                  <a:pt x="64" y="52"/>
                </a:cubicBezTo>
                <a:cubicBezTo>
                  <a:pt x="64" y="48"/>
                  <a:pt x="71" y="44"/>
                  <a:pt x="78" y="40"/>
                </a:cubicBezTo>
                <a:cubicBezTo>
                  <a:pt x="87" y="34"/>
                  <a:pt x="96" y="28"/>
                  <a:pt x="96" y="20"/>
                </a:cubicBezTo>
                <a:cubicBezTo>
                  <a:pt x="96" y="0"/>
                  <a:pt x="96" y="0"/>
                  <a:pt x="96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20"/>
                  <a:pt x="88" y="20"/>
                  <a:pt x="88" y="20"/>
                </a:cubicBezTo>
                <a:cubicBezTo>
                  <a:pt x="88" y="24"/>
                  <a:pt x="80" y="29"/>
                  <a:pt x="73" y="33"/>
                </a:cubicBezTo>
                <a:cubicBezTo>
                  <a:pt x="65" y="38"/>
                  <a:pt x="56" y="44"/>
                  <a:pt x="56" y="52"/>
                </a:cubicBezTo>
                <a:cubicBezTo>
                  <a:pt x="56" y="65"/>
                  <a:pt x="56" y="65"/>
                  <a:pt x="56" y="65"/>
                </a:cubicBezTo>
                <a:cubicBezTo>
                  <a:pt x="24" y="67"/>
                  <a:pt x="0" y="92"/>
                  <a:pt x="0" y="123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214"/>
                  <a:pt x="27" y="240"/>
                  <a:pt x="60" y="240"/>
                </a:cubicBezTo>
                <a:cubicBezTo>
                  <a:pt x="93" y="240"/>
                  <a:pt x="120" y="214"/>
                  <a:pt x="120" y="182"/>
                </a:cubicBezTo>
                <a:cubicBezTo>
                  <a:pt x="120" y="123"/>
                  <a:pt x="120" y="123"/>
                  <a:pt x="120" y="123"/>
                </a:cubicBezTo>
                <a:cubicBezTo>
                  <a:pt x="120" y="92"/>
                  <a:pt x="95" y="67"/>
                  <a:pt x="64" y="65"/>
                </a:cubicBezTo>
                <a:close/>
                <a:moveTo>
                  <a:pt x="112" y="123"/>
                </a:moveTo>
                <a:cubicBezTo>
                  <a:pt x="112" y="128"/>
                  <a:pt x="112" y="128"/>
                  <a:pt x="112" y="128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4" y="73"/>
                  <a:pt x="64" y="73"/>
                  <a:pt x="64" y="73"/>
                </a:cubicBezTo>
                <a:cubicBezTo>
                  <a:pt x="91" y="74"/>
                  <a:pt x="112" y="96"/>
                  <a:pt x="112" y="123"/>
                </a:cubicBezTo>
                <a:close/>
                <a:moveTo>
                  <a:pt x="8" y="123"/>
                </a:moveTo>
                <a:cubicBezTo>
                  <a:pt x="8" y="96"/>
                  <a:pt x="29" y="74"/>
                  <a:pt x="56" y="73"/>
                </a:cubicBezTo>
                <a:cubicBezTo>
                  <a:pt x="56" y="128"/>
                  <a:pt x="56" y="128"/>
                  <a:pt x="56" y="128"/>
                </a:cubicBezTo>
                <a:cubicBezTo>
                  <a:pt x="8" y="128"/>
                  <a:pt x="8" y="128"/>
                  <a:pt x="8" y="128"/>
                </a:cubicBezTo>
                <a:lnTo>
                  <a:pt x="8" y="123"/>
                </a:lnTo>
                <a:close/>
                <a:moveTo>
                  <a:pt x="60" y="232"/>
                </a:moveTo>
                <a:cubicBezTo>
                  <a:pt x="31" y="232"/>
                  <a:pt x="8" y="210"/>
                  <a:pt x="8" y="182"/>
                </a:cubicBezTo>
                <a:cubicBezTo>
                  <a:pt x="8" y="136"/>
                  <a:pt x="8" y="136"/>
                  <a:pt x="8" y="136"/>
                </a:cubicBezTo>
                <a:cubicBezTo>
                  <a:pt x="112" y="136"/>
                  <a:pt x="112" y="136"/>
                  <a:pt x="112" y="136"/>
                </a:cubicBezTo>
                <a:cubicBezTo>
                  <a:pt x="112" y="182"/>
                  <a:pt x="112" y="182"/>
                  <a:pt x="112" y="182"/>
                </a:cubicBezTo>
                <a:cubicBezTo>
                  <a:pt x="112" y="210"/>
                  <a:pt x="88" y="232"/>
                  <a:pt x="60" y="2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9472" name="组合 15359"/>
          <p:cNvGrpSpPr/>
          <p:nvPr/>
        </p:nvGrpSpPr>
        <p:grpSpPr bwMode="auto">
          <a:xfrm>
            <a:off x="5548313" y="3983038"/>
            <a:ext cx="1095375" cy="1095375"/>
            <a:chOff x="4024078" y="3126048"/>
            <a:chExt cx="1095846" cy="1095846"/>
          </a:xfrm>
        </p:grpSpPr>
        <p:sp>
          <p:nvSpPr>
            <p:cNvPr id="134" name="泪滴形 133"/>
            <p:cNvSpPr/>
            <p:nvPr/>
          </p:nvSpPr>
          <p:spPr>
            <a:xfrm rot="13581330" flipV="1">
              <a:off x="4024078" y="3126048"/>
              <a:ext cx="1095846" cy="1095846"/>
            </a:xfrm>
            <a:prstGeom prst="teardrop">
              <a:avLst/>
            </a:prstGeom>
            <a:solidFill>
              <a:srgbClr val="3EBEFA"/>
            </a:solidFill>
            <a:ln w="28575" cap="flat" cmpd="sng" algn="ctr">
              <a:solidFill>
                <a:srgbClr val="FEFEFE"/>
              </a:solidFill>
              <a:prstDash val="solid"/>
              <a:miter lim="800000"/>
            </a:ln>
            <a:effectLst>
              <a:outerShdw blurRad="482600" dist="2794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kern="0">
                <a:solidFill>
                  <a:srgbClr val="181818"/>
                </a:solidFill>
                <a:latin typeface="Calibri" panose="020F0502020204030204"/>
                <a:ea typeface="方正兰亭特黑简体" panose="02000000000000000000" pitchFamily="2" charset="-122"/>
              </a:endParaRPr>
            </a:p>
          </p:txBody>
        </p:sp>
        <p:sp>
          <p:nvSpPr>
            <p:cNvPr id="19474" name="Freeform 56"/>
            <p:cNvSpPr>
              <a:spLocks noEditPoints="1"/>
            </p:cNvSpPr>
            <p:nvPr/>
          </p:nvSpPr>
          <p:spPr bwMode="auto">
            <a:xfrm>
              <a:off x="4373232" y="3356498"/>
              <a:ext cx="444163" cy="420138"/>
            </a:xfrm>
            <a:custGeom>
              <a:avLst/>
              <a:gdLst>
                <a:gd name="T0" fmla="*/ 2147483646 w 185"/>
                <a:gd name="T1" fmla="*/ 2147483646 h 184"/>
                <a:gd name="T2" fmla="*/ 2147483646 w 185"/>
                <a:gd name="T3" fmla="*/ 0 h 184"/>
                <a:gd name="T4" fmla="*/ 2147483646 w 185"/>
                <a:gd name="T5" fmla="*/ 2147483646 h 184"/>
                <a:gd name="T6" fmla="*/ 2147483646 w 185"/>
                <a:gd name="T7" fmla="*/ 2147483646 h 184"/>
                <a:gd name="T8" fmla="*/ 2147483646 w 185"/>
                <a:gd name="T9" fmla="*/ 2147483646 h 184"/>
                <a:gd name="T10" fmla="*/ 0 w 185"/>
                <a:gd name="T11" fmla="*/ 2147483646 h 184"/>
                <a:gd name="T12" fmla="*/ 0 w 185"/>
                <a:gd name="T13" fmla="*/ 2147483646 h 184"/>
                <a:gd name="T14" fmla="*/ 2147483646 w 185"/>
                <a:gd name="T15" fmla="*/ 2147483646 h 184"/>
                <a:gd name="T16" fmla="*/ 2147483646 w 185"/>
                <a:gd name="T17" fmla="*/ 2147483646 h 184"/>
                <a:gd name="T18" fmla="*/ 2147483646 w 185"/>
                <a:gd name="T19" fmla="*/ 2147483646 h 184"/>
                <a:gd name="T20" fmla="*/ 2147483646 w 185"/>
                <a:gd name="T21" fmla="*/ 2147483646 h 184"/>
                <a:gd name="T22" fmla="*/ 2147483646 w 185"/>
                <a:gd name="T23" fmla="*/ 2147483646 h 184"/>
                <a:gd name="T24" fmla="*/ 2147483646 w 185"/>
                <a:gd name="T25" fmla="*/ 2147483646 h 184"/>
                <a:gd name="T26" fmla="*/ 2147483646 w 185"/>
                <a:gd name="T27" fmla="*/ 2147483646 h 184"/>
                <a:gd name="T28" fmla="*/ 2147483646 w 185"/>
                <a:gd name="T29" fmla="*/ 2147483646 h 184"/>
                <a:gd name="T30" fmla="*/ 2147483646 w 185"/>
                <a:gd name="T31" fmla="*/ 2147483646 h 184"/>
                <a:gd name="T32" fmla="*/ 2147483646 w 185"/>
                <a:gd name="T33" fmla="*/ 2147483646 h 184"/>
                <a:gd name="T34" fmla="*/ 2147483646 w 185"/>
                <a:gd name="T35" fmla="*/ 2147483646 h 184"/>
                <a:gd name="T36" fmla="*/ 2147483646 w 185"/>
                <a:gd name="T37" fmla="*/ 2147483646 h 184"/>
                <a:gd name="T38" fmla="*/ 2147483646 w 185"/>
                <a:gd name="T39" fmla="*/ 2147483646 h 184"/>
                <a:gd name="T40" fmla="*/ 2147483646 w 185"/>
                <a:gd name="T41" fmla="*/ 2147483646 h 184"/>
                <a:gd name="T42" fmla="*/ 2147483646 w 185"/>
                <a:gd name="T43" fmla="*/ 2147483646 h 184"/>
                <a:gd name="T44" fmla="*/ 2147483646 w 185"/>
                <a:gd name="T45" fmla="*/ 2147483646 h 184"/>
                <a:gd name="T46" fmla="*/ 2147483646 w 185"/>
                <a:gd name="T47" fmla="*/ 2147483646 h 184"/>
                <a:gd name="T48" fmla="*/ 2147483646 w 185"/>
                <a:gd name="T49" fmla="*/ 2147483646 h 184"/>
                <a:gd name="T50" fmla="*/ 2147483646 w 185"/>
                <a:gd name="T51" fmla="*/ 2147483646 h 184"/>
                <a:gd name="T52" fmla="*/ 2147483646 w 185"/>
                <a:gd name="T53" fmla="*/ 2147483646 h 184"/>
                <a:gd name="T54" fmla="*/ 2147483646 w 185"/>
                <a:gd name="T55" fmla="*/ 2147483646 h 184"/>
                <a:gd name="T56" fmla="*/ 2147483646 w 185"/>
                <a:gd name="T57" fmla="*/ 2147483646 h 184"/>
                <a:gd name="T58" fmla="*/ 2147483646 w 185"/>
                <a:gd name="T59" fmla="*/ 2147483646 h 1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85" h="184">
                  <a:moveTo>
                    <a:pt x="181" y="3"/>
                  </a:moveTo>
                  <a:cubicBezTo>
                    <a:pt x="178" y="1"/>
                    <a:pt x="175" y="0"/>
                    <a:pt x="172" y="0"/>
                  </a:cubicBezTo>
                  <a:cubicBezTo>
                    <a:pt x="169" y="0"/>
                    <a:pt x="166" y="1"/>
                    <a:pt x="164" y="3"/>
                  </a:cubicBezTo>
                  <a:cubicBezTo>
                    <a:pt x="128" y="38"/>
                    <a:pt x="128" y="38"/>
                    <a:pt x="128" y="38"/>
                  </a:cubicBezTo>
                  <a:cubicBezTo>
                    <a:pt x="128" y="32"/>
                    <a:pt x="128" y="32"/>
                    <a:pt x="128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152" y="184"/>
                    <a:pt x="152" y="184"/>
                    <a:pt x="152" y="184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45" y="56"/>
                    <a:pt x="145" y="56"/>
                    <a:pt x="145" y="56"/>
                  </a:cubicBezTo>
                  <a:cubicBezTo>
                    <a:pt x="181" y="20"/>
                    <a:pt x="181" y="20"/>
                    <a:pt x="181" y="20"/>
                  </a:cubicBezTo>
                  <a:cubicBezTo>
                    <a:pt x="185" y="15"/>
                    <a:pt x="185" y="8"/>
                    <a:pt x="181" y="3"/>
                  </a:cubicBezTo>
                  <a:close/>
                  <a:moveTo>
                    <a:pt x="144" y="176"/>
                  </a:moveTo>
                  <a:cubicBezTo>
                    <a:pt x="8" y="176"/>
                    <a:pt x="8" y="176"/>
                    <a:pt x="8" y="176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27" y="40"/>
                    <a:pt x="127" y="40"/>
                    <a:pt x="127" y="40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64" y="120"/>
                    <a:pt x="64" y="120"/>
                    <a:pt x="64" y="120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144" y="56"/>
                    <a:pt x="144" y="56"/>
                    <a:pt x="144" y="56"/>
                  </a:cubicBezTo>
                  <a:lnTo>
                    <a:pt x="144" y="176"/>
                  </a:lnTo>
                  <a:close/>
                  <a:moveTo>
                    <a:pt x="175" y="14"/>
                  </a:moveTo>
                  <a:cubicBezTo>
                    <a:pt x="78" y="112"/>
                    <a:pt x="78" y="112"/>
                    <a:pt x="78" y="112"/>
                  </a:cubicBezTo>
                  <a:cubicBezTo>
                    <a:pt x="72" y="112"/>
                    <a:pt x="72" y="112"/>
                    <a:pt x="72" y="112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169" y="9"/>
                    <a:pt x="169" y="9"/>
                    <a:pt x="169" y="9"/>
                  </a:cubicBezTo>
                  <a:cubicBezTo>
                    <a:pt x="170" y="8"/>
                    <a:pt x="172" y="8"/>
                    <a:pt x="172" y="8"/>
                  </a:cubicBezTo>
                  <a:cubicBezTo>
                    <a:pt x="173" y="8"/>
                    <a:pt x="174" y="8"/>
                    <a:pt x="175" y="9"/>
                  </a:cubicBezTo>
                  <a:cubicBezTo>
                    <a:pt x="176" y="10"/>
                    <a:pt x="176" y="11"/>
                    <a:pt x="176" y="12"/>
                  </a:cubicBezTo>
                  <a:cubicBezTo>
                    <a:pt x="176" y="12"/>
                    <a:pt x="176" y="13"/>
                    <a:pt x="175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s-ES" altLang="zh-CN">
                <a:latin typeface="Times New Roman" panose="02020603050405020304" charset="0"/>
              </a:rPr>
              <a:t>Tipo de turismo predominante:</a:t>
            </a:r>
            <a:endParaRPr lang="es-ES" altLang="zh-CN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es-ES" altLang="zh-CN">
                <a:latin typeface="Times New Roman" panose="02020603050405020304" charset="0"/>
              </a:rPr>
              <a:t> Turismo cultural y de deporte</a:t>
            </a:r>
            <a:endParaRPr lang="es-ES" altLang="zh-CN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es-ES" altLang="zh-CN">
                <a:latin typeface="Times New Roman" panose="02020603050405020304" charset="0"/>
              </a:rPr>
              <a:t> Turismo gastronómico</a:t>
            </a:r>
            <a:endParaRPr lang="es-ES" altLang="zh-CN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es-ES" altLang="zh-CN">
                <a:latin typeface="Times New Roman" panose="02020603050405020304" charset="0"/>
              </a:rPr>
              <a:t> Turismo de ocio</a:t>
            </a:r>
            <a:endParaRPr lang="es-ES" altLang="zh-CN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es-ES" altLang="zh-CN">
                <a:latin typeface="Times New Roman" panose="02020603050405020304" charset="0"/>
              </a:rPr>
              <a:t> Turismo de naturaleza y ecológico</a:t>
            </a:r>
            <a:endParaRPr lang="es-ES" altLang="zh-CN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es-ES" altLang="zh-CN">
                <a:latin typeface="Times New Roman" panose="02020603050405020304" charset="0"/>
              </a:rPr>
              <a:t> Turismo rural</a:t>
            </a:r>
            <a:endParaRPr lang="es-ES" altLang="zh-CN">
              <a:latin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8575" y="1691005"/>
            <a:ext cx="2752725" cy="20669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120" y="1691005"/>
            <a:ext cx="2497455" cy="17125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575" y="3757930"/>
            <a:ext cx="2795905" cy="2106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120" y="3570605"/>
            <a:ext cx="2497455" cy="2292985"/>
          </a:xfrm>
          <a:prstGeom prst="rect">
            <a:avLst/>
          </a:prstGeom>
        </p:spPr>
      </p:pic>
      <p:sp>
        <p:nvSpPr>
          <p:cNvPr id="8" name="标题 4"/>
          <p:cNvSpPr>
            <a:spLocks noGrp="1"/>
          </p:cNvSpPr>
          <p:nvPr/>
        </p:nvSpPr>
        <p:spPr>
          <a:xfrm>
            <a:off x="1284605" y="110598"/>
            <a:ext cx="10515600" cy="13250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defTabSz="9144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9pPr>
          </a:lstStyle>
          <a:p>
            <a:r>
              <a:rPr lang="es-ES" altLang="zh-CN" sz="4400"/>
              <a:t>AFLUENCIA TURÍSTICA Y COMPORTAMIENTO DE LA DEMANDA</a:t>
            </a:r>
            <a:endParaRPr lang="es-ES" altLang="zh-CN" sz="4400"/>
          </a:p>
        </p:txBody>
      </p:sp>
      <p:sp>
        <p:nvSpPr>
          <p:cNvPr id="9" name="文本框 8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1.5.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>
                <a:latin typeface="Times New Roman" panose="02020603050405020304" charset="0"/>
              </a:rPr>
              <a:t>Perfil de los turistas: </a:t>
            </a:r>
            <a:endParaRPr lang="zh-CN" altLang="en-US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zh-CN" altLang="en-US">
                <a:latin typeface="Times New Roman" panose="02020603050405020304" charset="0"/>
              </a:rPr>
              <a:t> </a:t>
            </a:r>
            <a:r>
              <a:rPr lang="es-ES" altLang="zh-CN">
                <a:latin typeface="Times New Roman" panose="02020603050405020304" charset="0"/>
              </a:rPr>
              <a:t>F</a:t>
            </a:r>
            <a:r>
              <a:rPr lang="zh-CN" altLang="en-US">
                <a:latin typeface="Times New Roman" panose="02020603050405020304" charset="0"/>
              </a:rPr>
              <a:t>amilias con niños</a:t>
            </a:r>
            <a:endParaRPr lang="zh-CN" altLang="en-US">
              <a:latin typeface="Times New Roman" panose="02020603050405020304" charset="0"/>
              <a:ea typeface="宋体" panose="02010600030101010101" pitchFamily="2" charset="-122"/>
            </a:endParaRPr>
          </a:p>
          <a:p>
            <a:pPr>
              <a:buFont typeface="Wingdings" panose="05000000000000000000" charset="0"/>
              <a:buChar char=""/>
            </a:pPr>
            <a:r>
              <a:rPr lang="zh-CN" altLang="en-US">
                <a:latin typeface="Times New Roman" panose="02020603050405020304" charset="0"/>
              </a:rPr>
              <a:t> </a:t>
            </a:r>
            <a:r>
              <a:rPr lang="es-ES" altLang="zh-CN">
                <a:latin typeface="Times New Roman" panose="02020603050405020304" charset="0"/>
              </a:rPr>
              <a:t>G</a:t>
            </a:r>
            <a:r>
              <a:rPr lang="zh-CN" altLang="en-US">
                <a:latin typeface="Times New Roman" panose="02020603050405020304" charset="0"/>
              </a:rPr>
              <a:t>entes jóvenes</a:t>
            </a:r>
            <a:endParaRPr lang="zh-CN" altLang="en-US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es-ES" altLang="zh-CN">
                <a:latin typeface="Times New Roman" panose="02020603050405020304" charset="0"/>
              </a:rPr>
              <a:t> P</a:t>
            </a:r>
            <a:r>
              <a:rPr lang="zh-CN" altLang="en-US">
                <a:latin typeface="Times New Roman" panose="02020603050405020304" charset="0"/>
              </a:rPr>
              <a:t>arejas</a:t>
            </a:r>
            <a:endParaRPr lang="zh-CN" altLang="en-US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zh-CN" altLang="en-US">
                <a:latin typeface="Times New Roman" panose="02020603050405020304" charset="0"/>
              </a:rPr>
              <a:t> </a:t>
            </a:r>
            <a:r>
              <a:rPr lang="es-ES" altLang="zh-CN">
                <a:latin typeface="Times New Roman" panose="02020603050405020304" charset="0"/>
              </a:rPr>
              <a:t>R</a:t>
            </a:r>
            <a:r>
              <a:rPr lang="zh-CN" altLang="en-US">
                <a:latin typeface="Times New Roman" panose="02020603050405020304" charset="0"/>
              </a:rPr>
              <a:t>enta media-baja</a:t>
            </a:r>
            <a:endParaRPr lang="zh-CN" altLang="en-US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zh-CN" altLang="en-US">
                <a:latin typeface="Times New Roman" panose="02020603050405020304" charset="0"/>
              </a:rPr>
              <a:t> </a:t>
            </a:r>
            <a:r>
              <a:rPr lang="es-ES" altLang="zh-CN">
                <a:latin typeface="Times New Roman" panose="02020603050405020304" charset="0"/>
              </a:rPr>
              <a:t>G</a:t>
            </a:r>
            <a:r>
              <a:rPr lang="zh-CN" altLang="en-US">
                <a:latin typeface="Times New Roman" panose="02020603050405020304" charset="0"/>
              </a:rPr>
              <a:t>ente que vive alrededor de dichos municipios</a:t>
            </a:r>
            <a:endParaRPr lang="zh-CN" altLang="en-US">
              <a:latin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0" y="1691005"/>
            <a:ext cx="3351530" cy="2516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030" y="4207510"/>
            <a:ext cx="3217545" cy="2416810"/>
          </a:xfrm>
          <a:prstGeom prst="rect">
            <a:avLst/>
          </a:prstGeom>
        </p:spPr>
      </p:pic>
      <p:sp>
        <p:nvSpPr>
          <p:cNvPr id="9" name="标题 4"/>
          <p:cNvSpPr>
            <a:spLocks noGrp="1"/>
          </p:cNvSpPr>
          <p:nvPr/>
        </p:nvSpPr>
        <p:spPr>
          <a:xfrm>
            <a:off x="1284605" y="110598"/>
            <a:ext cx="10515600" cy="13250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defTabSz="9144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9pPr>
          </a:lstStyle>
          <a:p>
            <a:r>
              <a:rPr lang="es-ES" altLang="zh-CN" sz="4400"/>
              <a:t>AFLUENCIA TURÍSTICA Y COMPORTAMIENTO DE LA DEMANDA</a:t>
            </a:r>
            <a:endParaRPr lang="es-ES" altLang="zh-CN" sz="4400"/>
          </a:p>
        </p:txBody>
      </p:sp>
      <p:sp>
        <p:nvSpPr>
          <p:cNvPr id="10" name="文本框 9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1.5.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21167"/>
            <a:ext cx="10515600" cy="3641780"/>
          </a:xfrm>
        </p:spPr>
        <p:txBody>
          <a:bodyPr/>
          <a:lstStyle/>
          <a:p>
            <a:r>
              <a:rPr lang="es-ES" altLang="zh-CN">
                <a:latin typeface="Times New Roman" panose="02020603050405020304" charset="0"/>
              </a:rPr>
              <a:t>T</a:t>
            </a:r>
            <a:r>
              <a:rPr lang="zh-CN" altLang="en-US">
                <a:latin typeface="Times New Roman" panose="02020603050405020304" charset="0"/>
              </a:rPr>
              <a:t>emporada alta: mayo-agosto</a:t>
            </a:r>
            <a:endParaRPr lang="zh-CN" altLang="en-US">
              <a:latin typeface="Times New Roman" panose="02020603050405020304" charset="0"/>
            </a:endParaRPr>
          </a:p>
          <a:p>
            <a:r>
              <a:rPr lang="zh-CN" altLang="en-US">
                <a:latin typeface="Times New Roman" panose="02020603050405020304" charset="0"/>
              </a:rPr>
              <a:t>Estancia media: 1 día </a:t>
            </a:r>
            <a:r>
              <a:rPr lang="es-ES" altLang="zh-CN">
                <a:latin typeface="Times New Roman" panose="02020603050405020304" charset="0"/>
              </a:rPr>
              <a:t>y </a:t>
            </a:r>
            <a:r>
              <a:rPr lang="zh-CN" altLang="en-US">
                <a:latin typeface="Times New Roman" panose="02020603050405020304" charset="0"/>
              </a:rPr>
              <a:t>no pernoctan. </a:t>
            </a:r>
            <a:endParaRPr lang="zh-CN" altLang="en-US">
              <a:latin typeface="Times New Roman" panose="02020603050405020304" charset="0"/>
            </a:endParaRPr>
          </a:p>
          <a:p>
            <a:r>
              <a:rPr lang="zh-CN" altLang="en-US">
                <a:latin typeface="Times New Roman" panose="02020603050405020304" charset="0"/>
              </a:rPr>
              <a:t>La demanda es baja durante los días laborales (Lun-Vie), y durante los fines de semanas y festivos la demanda es relativamente alta.</a:t>
            </a:r>
            <a:endParaRPr lang="zh-CN" altLang="en-US">
              <a:latin typeface="Times New Roman" panose="02020603050405020304" charset="0"/>
            </a:endParaRPr>
          </a:p>
          <a:p>
            <a:endParaRPr lang="zh-CN" altLang="en-US">
              <a:latin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4605" y="3866515"/>
            <a:ext cx="10059670" cy="2842895"/>
          </a:xfrm>
          <a:prstGeom prst="rect">
            <a:avLst/>
          </a:prstGeom>
        </p:spPr>
      </p:pic>
      <p:sp>
        <p:nvSpPr>
          <p:cNvPr id="8" name="标题 4"/>
          <p:cNvSpPr>
            <a:spLocks noGrp="1"/>
          </p:cNvSpPr>
          <p:nvPr/>
        </p:nvSpPr>
        <p:spPr>
          <a:xfrm>
            <a:off x="1284605" y="110598"/>
            <a:ext cx="10515600" cy="13250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defTabSz="9144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9pPr>
          </a:lstStyle>
          <a:p>
            <a:r>
              <a:rPr lang="es-ES" altLang="zh-CN" sz="4400"/>
              <a:t>AFLUENCIA TURÍSTICA Y COMPORTAMIENTO DE LA DEMANDA</a:t>
            </a:r>
            <a:endParaRPr lang="es-ES" altLang="zh-CN" sz="4400"/>
          </a:p>
        </p:txBody>
      </p:sp>
      <p:sp>
        <p:nvSpPr>
          <p:cNvPr id="9" name="文本框 8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1.5.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166352"/>
            <a:ext cx="10515600" cy="3641780"/>
          </a:xfrm>
        </p:spPr>
        <p:txBody>
          <a:bodyPr>
            <a:normAutofit/>
          </a:bodyPr>
          <a:lstStyle/>
          <a:p>
            <a:r>
              <a:rPr lang="zh-CN" altLang="en-US" sz="2000">
                <a:latin typeface="Times New Roman" panose="02020603050405020304" charset="0"/>
              </a:rPr>
              <a:t>Factores que nos hacen competentes:</a:t>
            </a:r>
            <a:endParaRPr lang="zh-CN" altLang="en-US" sz="2000">
              <a:latin typeface="Times New Roman" panose="02020603050405020304" charset="0"/>
            </a:endParaRPr>
          </a:p>
          <a:p>
            <a:pPr marL="0" indent="0">
              <a:buNone/>
            </a:pPr>
            <a:endParaRPr lang="zh-CN" altLang="en-US" sz="2000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zh-CN" altLang="en-US" sz="2000">
                <a:latin typeface="Times New Roman" panose="02020603050405020304" charset="0"/>
              </a:rPr>
              <a:t> Centro cultural Santa Ana</a:t>
            </a:r>
            <a:endParaRPr lang="zh-CN" altLang="en-US" sz="2000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zh-CN" altLang="en-US" sz="2000">
                <a:latin typeface="Times New Roman" panose="02020603050405020304" charset="0"/>
              </a:rPr>
              <a:t> Espacios protegidos: carrizales y sotos de Aranjuez; Vegas, Cuestas y  Páramos de sureste de Madrid</a:t>
            </a:r>
            <a:endParaRPr lang="zh-CN" altLang="en-US" sz="2000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zh-CN" altLang="en-US" sz="2000">
                <a:latin typeface="Times New Roman" panose="02020603050405020304" charset="0"/>
                <a:sym typeface="+mn-ea"/>
              </a:rPr>
              <a:t> Marca de melón reconocidos a nivel nacional</a:t>
            </a:r>
            <a:endParaRPr lang="zh-CN" altLang="en-US" sz="2000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zh-CN" altLang="en-US" sz="2000">
                <a:latin typeface="Times New Roman" panose="02020603050405020304" charset="0"/>
              </a:rPr>
              <a:t> Actividades relacionadas con melón y vino</a:t>
            </a:r>
            <a:endParaRPr lang="zh-CN" altLang="en-US" sz="2000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zh-CN" altLang="en-US" sz="2000">
                <a:latin typeface="Times New Roman" panose="02020603050405020304" charset="0"/>
              </a:rPr>
              <a:t> Visita guiada de museo de melón y cuevas de vino</a:t>
            </a:r>
            <a:endParaRPr lang="zh-CN" altLang="en-US" sz="2000">
              <a:latin typeface="Times New Roman" panose="02020603050405020304" charset="0"/>
            </a:endParaRPr>
          </a:p>
          <a:p>
            <a:pPr>
              <a:buFont typeface="Wingdings" panose="05000000000000000000" charset="0"/>
              <a:buChar char=""/>
            </a:pPr>
            <a:r>
              <a:rPr lang="zh-CN" altLang="en-US" sz="2000">
                <a:latin typeface="Times New Roman" panose="02020603050405020304" charset="0"/>
              </a:rPr>
              <a:t> Rutas de fuentes y senderismo</a:t>
            </a:r>
            <a:endParaRPr lang="zh-CN" altLang="en-US" sz="2000">
              <a:latin typeface="Times New Roman" panose="02020603050405020304" charset="0"/>
            </a:endParaRPr>
          </a:p>
          <a:p>
            <a:pPr marL="0" indent="0">
              <a:buNone/>
            </a:pPr>
            <a:endParaRPr lang="zh-CN" altLang="en-US" sz="2000">
              <a:latin typeface="Times New Roman" panose="02020603050405020304" charset="0"/>
            </a:endParaRPr>
          </a:p>
        </p:txBody>
      </p:sp>
      <p:sp>
        <p:nvSpPr>
          <p:cNvPr id="8" name="标题 4"/>
          <p:cNvSpPr>
            <a:spLocks noGrp="1"/>
          </p:cNvSpPr>
          <p:nvPr/>
        </p:nvSpPr>
        <p:spPr>
          <a:xfrm>
            <a:off x="1284605" y="110598"/>
            <a:ext cx="10515600" cy="13250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defTabSz="9144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9pPr>
          </a:lstStyle>
          <a:p>
            <a:r>
              <a:rPr lang="es-ES" altLang="zh-CN" sz="4400"/>
              <a:t>POSICIONAMIENTO TURÍSTICO EN EL ENTORNO REGIONAL Y LOCAL</a:t>
            </a:r>
            <a:endParaRPr lang="es-ES" altLang="zh-CN" sz="4400"/>
          </a:p>
        </p:txBody>
      </p:sp>
      <p:sp>
        <p:nvSpPr>
          <p:cNvPr id="9" name="文本框 8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1.6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5551805" y="2897505"/>
            <a:ext cx="5763260" cy="9112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s-ES" altLang="zh-CN" b="1" i="1" kern="0" dirty="0" smtClean="0">
                <a:latin typeface="微软雅黑" panose="020B0503020204020204" charset="-122"/>
                <a:sym typeface="微软雅黑" panose="020B0503020204020204" charset="-122"/>
              </a:rPr>
              <a:t>DIAGNÓSTICO FINAL</a:t>
            </a:r>
            <a:endParaRPr lang="es-ES" altLang="zh-CN" dirty="0"/>
          </a:p>
        </p:txBody>
      </p:sp>
      <p:sp>
        <p:nvSpPr>
          <p:cNvPr id="11267" name="文本框 1"/>
          <p:cNvSpPr txBox="1">
            <a:spLocks noChangeArrowheads="1"/>
          </p:cNvSpPr>
          <p:nvPr/>
        </p:nvSpPr>
        <p:spPr bwMode="auto">
          <a:xfrm>
            <a:off x="3343275" y="2632075"/>
            <a:ext cx="1947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6000" b="1">
                <a:solidFill>
                  <a:srgbClr val="06A2E8"/>
                </a:solidFill>
              </a:rPr>
              <a:t>0</a:t>
            </a:r>
            <a:r>
              <a:rPr lang="es-ES" altLang="en-US" sz="6000" b="1">
                <a:solidFill>
                  <a:srgbClr val="06A2E8"/>
                </a:solidFill>
              </a:rPr>
              <a:t>2</a:t>
            </a:r>
            <a:endParaRPr lang="es-ES" altLang="en-US" sz="6000" b="1">
              <a:solidFill>
                <a:srgbClr val="06A2E8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71320"/>
            <a:ext cx="10515600" cy="4505325"/>
          </a:xfrm>
        </p:spPr>
        <p:txBody>
          <a:bodyPr/>
          <a:lstStyle/>
          <a:p>
            <a:r>
              <a:rPr lang="es-ES" altLang="zh-CN"/>
              <a:t>-</a:t>
            </a:r>
            <a:r>
              <a:rPr lang="zh-CN" altLang="en-US"/>
              <a:t>Las infraestructuras y los transportes públicos pueden mejorar</a:t>
            </a:r>
            <a:endParaRPr lang="zh-CN" altLang="en-US"/>
          </a:p>
          <a:p>
            <a:r>
              <a:rPr lang="es-ES" altLang="zh-CN"/>
              <a:t>-</a:t>
            </a:r>
            <a:r>
              <a:rPr lang="zh-CN" altLang="en-US"/>
              <a:t>Poseen abundantes recursos naturales y culturales</a:t>
            </a:r>
            <a:endParaRPr lang="zh-CN" altLang="en-US"/>
          </a:p>
          <a:p>
            <a:r>
              <a:rPr lang="es-ES" altLang="zh-CN"/>
              <a:t>-</a:t>
            </a:r>
            <a:r>
              <a:rPr lang="zh-CN" altLang="en-US"/>
              <a:t>Escas</a:t>
            </a:r>
            <a:r>
              <a:rPr lang="es-ES" altLang="zh-CN"/>
              <a:t>as ofertas de los </a:t>
            </a:r>
            <a:r>
              <a:rPr lang="zh-CN" altLang="en-US"/>
              <a:t>alojamientos</a:t>
            </a:r>
            <a:endParaRPr lang="zh-CN" altLang="en-US"/>
          </a:p>
          <a:p>
            <a:r>
              <a:rPr lang="es-ES" altLang="zh-CN"/>
              <a:t>-Abundantes ofertas turísticas</a:t>
            </a:r>
            <a:endParaRPr lang="es-ES" altLang="zh-CN"/>
          </a:p>
          <a:p>
            <a:r>
              <a:rPr lang="es-ES" altLang="zh-CN"/>
              <a:t>-Gastronomía: cocina tradicional y casera; falta de variabilidad</a:t>
            </a:r>
            <a:endParaRPr lang="es-ES" altLang="zh-CN"/>
          </a:p>
          <a:p>
            <a:r>
              <a:rPr lang="es-ES" altLang="zh-CN"/>
              <a:t>-</a:t>
            </a:r>
            <a:r>
              <a:rPr lang="zh-CN" altLang="en-US"/>
              <a:t>Amplios opciones para hacer el turismo de senderismo</a:t>
            </a:r>
            <a:endParaRPr lang="zh-CN" altLang="en-US"/>
          </a:p>
        </p:txBody>
      </p:sp>
      <p:sp>
        <p:nvSpPr>
          <p:cNvPr id="8" name="标题 4"/>
          <p:cNvSpPr>
            <a:spLocks noGrp="1"/>
          </p:cNvSpPr>
          <p:nvPr/>
        </p:nvSpPr>
        <p:spPr>
          <a:xfrm>
            <a:off x="1284605" y="110598"/>
            <a:ext cx="10515600" cy="7195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defTabSz="9144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9pPr>
          </a:lstStyle>
          <a:p>
            <a:r>
              <a:rPr lang="es-ES" altLang="zh-CN" sz="4400" dirty="0"/>
              <a:t>SÍNTESIS</a:t>
            </a:r>
            <a:endParaRPr lang="es-ES" altLang="zh-CN" sz="4400" dirty="0"/>
          </a:p>
        </p:txBody>
      </p:sp>
      <p:sp>
        <p:nvSpPr>
          <p:cNvPr id="9" name="文本框 8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2.1.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zh-CN"/>
              <a:t>DAFO</a:t>
            </a:r>
            <a:endParaRPr lang="es-ES" altLang="zh-CN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838200" y="1390015"/>
          <a:ext cx="10515600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26085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dirty="0"/>
                        <a:t>Debilidades:</a:t>
                      </a:r>
                      <a:endParaRPr lang="es-ES" altLang="zh-CN" dirty="0"/>
                    </a:p>
                    <a:p>
                      <a:pPr>
                        <a:buNone/>
                      </a:pPr>
                      <a:r>
                        <a:rPr lang="es-ES" altLang="zh-CN" dirty="0"/>
                        <a:t>1.Falta de oferta de alojamiento y de restauración</a:t>
                      </a:r>
                      <a:endParaRPr lang="es-ES" altLang="zh-CN" dirty="0"/>
                    </a:p>
                    <a:p>
                      <a:pPr>
                        <a:buNone/>
                      </a:pPr>
                      <a:r>
                        <a:rPr lang="es-ES" altLang="zh-CN" dirty="0"/>
                        <a:t>2.Pernoctaciones de poco duración</a:t>
                      </a:r>
                      <a:endParaRPr lang="es-ES" altLang="zh-CN" dirty="0"/>
                    </a:p>
                    <a:p>
                      <a:pPr>
                        <a:buNone/>
                      </a:pPr>
                      <a:r>
                        <a:rPr lang="es-ES" altLang="zh-CN" dirty="0"/>
                        <a:t>3.Escasos transportes públicos para llegar</a:t>
                      </a:r>
                      <a:endParaRPr lang="es-ES" altLang="zh-CN" dirty="0"/>
                    </a:p>
                    <a:p>
                      <a:pPr>
                        <a:buNone/>
                      </a:pPr>
                      <a:r>
                        <a:rPr lang="es-ES" altLang="zh-CN" dirty="0"/>
                        <a:t>4.Falta de aparcamiento</a:t>
                      </a:r>
                      <a:endParaRPr lang="es-ES" altLang="zh-CN" dirty="0"/>
                    </a:p>
                    <a:p>
                      <a:pPr>
                        <a:buNone/>
                      </a:pPr>
                      <a:r>
                        <a:rPr lang="es-ES" altLang="zh-CN" dirty="0"/>
                        <a:t>5.Poco accesibilidad</a:t>
                      </a:r>
                      <a:endParaRPr lang="es-E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Fortalezas: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1.Interés cultural alto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2.Espacios protegidas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3.Ofrecen diversos tipos de turismo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4.Precios accesibles</a:t>
                      </a:r>
                      <a:endParaRPr lang="es-ES" altLang="zh-CN"/>
                    </a:p>
                    <a:p>
                      <a:pPr>
                        <a:buNone/>
                      </a:pPr>
                      <a:r>
                        <a:rPr lang="es-ES" altLang="zh-CN"/>
                        <a:t>5.Buena imagen de mercado de melón</a:t>
                      </a:r>
                      <a:endParaRPr lang="es-ES" altLang="zh-CN"/>
                    </a:p>
                  </a:txBody>
                  <a:tcPr/>
                </a:tc>
              </a:tr>
              <a:tr h="26085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dirty="0"/>
                        <a:t>Amenazas:</a:t>
                      </a:r>
                      <a:endParaRPr lang="es-ES" altLang="zh-CN" dirty="0"/>
                    </a:p>
                    <a:p>
                      <a:pPr>
                        <a:buNone/>
                      </a:pPr>
                      <a:r>
                        <a:rPr lang="es-ES" altLang="zh-CN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1.Proximidad a</a:t>
                      </a:r>
                      <a:r>
                        <a:rPr lang="es-ES" altLang="zh-CN" strike="sngStrik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 </a:t>
                      </a:r>
                      <a:r>
                        <a:rPr lang="es-ES" altLang="zh-CN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Chinchón</a:t>
                      </a:r>
                      <a:endParaRPr lang="es-ES" altLang="zh-CN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s-ES" altLang="zh-CN" dirty="0"/>
                        <a:t>2.Envejecimiento de la </a:t>
                      </a:r>
                      <a:r>
                        <a:rPr lang="es-ES" altLang="zh-CN" dirty="0" smtClean="0"/>
                        <a:t>población y aumento de la emigración</a:t>
                      </a:r>
                      <a:endParaRPr lang="es-ES" altLang="zh-CN" dirty="0"/>
                    </a:p>
                    <a:p>
                      <a:pPr>
                        <a:buNone/>
                      </a:pPr>
                      <a:r>
                        <a:rPr lang="es-ES" altLang="zh-CN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3.Competencia de vino con Logroño. </a:t>
                      </a:r>
                      <a:endParaRPr lang="es-ES" altLang="zh-CN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dirty="0"/>
                        <a:t>Oportunidades:</a:t>
                      </a:r>
                      <a:endParaRPr lang="es-ES" altLang="zh-CN" dirty="0"/>
                    </a:p>
                    <a:p>
                      <a:pPr>
                        <a:buNone/>
                      </a:pPr>
                      <a:r>
                        <a:rPr lang="es-ES" altLang="zh-CN" dirty="0"/>
                        <a:t>1.Aprovechar las temporadas altas de demanda y las fiestas para hacer campañas publicitarias</a:t>
                      </a:r>
                      <a:endParaRPr lang="es-ES" altLang="zh-CN" dirty="0"/>
                    </a:p>
                    <a:p>
                      <a:pPr>
                        <a:buNone/>
                      </a:pPr>
                      <a:r>
                        <a:rPr lang="es-ES" altLang="zh-CN" dirty="0" smtClean="0"/>
                        <a:t>2.Diversidad de rutas turísticas dirigidos</a:t>
                      </a:r>
                      <a:r>
                        <a:rPr lang="es-ES" altLang="zh-CN" baseline="0" dirty="0" smtClean="0"/>
                        <a:t> a todas las edades de personas.</a:t>
                      </a:r>
                      <a:endParaRPr lang="es-ES" altLang="zh-CN" dirty="0"/>
                    </a:p>
                    <a:p>
                      <a:pPr>
                        <a:buNone/>
                      </a:pPr>
                      <a:r>
                        <a:rPr lang="es-ES" altLang="zh-CN" dirty="0" smtClean="0"/>
                        <a:t>3.Turismo rural y de natural en auge</a:t>
                      </a:r>
                      <a:endParaRPr lang="es-ES" altLang="zh-CN" dirty="0"/>
                    </a:p>
                    <a:p>
                      <a:pPr>
                        <a:buNone/>
                      </a:pPr>
                      <a:r>
                        <a:rPr lang="es-ES" altLang="zh-CN" dirty="0"/>
                        <a:t>4.Cultura </a:t>
                      </a:r>
                      <a:r>
                        <a:rPr lang="es-ES" altLang="zh-CN" dirty="0" smtClean="0"/>
                        <a:t>atractiva sobre </a:t>
                      </a:r>
                      <a:r>
                        <a:rPr lang="es-ES" altLang="zh-CN" dirty="0"/>
                        <a:t>vino y melón</a:t>
                      </a:r>
                      <a:endParaRPr lang="es-ES" altLang="zh-C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标题 4"/>
          <p:cNvSpPr>
            <a:spLocks noGrp="1"/>
          </p:cNvSpPr>
          <p:nvPr/>
        </p:nvSpPr>
        <p:spPr>
          <a:xfrm>
            <a:off x="1284605" y="110598"/>
            <a:ext cx="10515600" cy="7677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defTabSz="9144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9pPr>
          </a:lstStyle>
          <a:p>
            <a:r>
              <a:rPr lang="es-ES" altLang="zh-CN" sz="4400" dirty="0"/>
              <a:t>DAFO</a:t>
            </a:r>
            <a:endParaRPr lang="es-ES" altLang="zh-CN" sz="4400" dirty="0"/>
          </a:p>
        </p:txBody>
      </p:sp>
      <p:sp>
        <p:nvSpPr>
          <p:cNvPr id="9" name="文本框 8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2.2.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35735"/>
            <a:ext cx="10515600" cy="5088890"/>
          </a:xfrm>
        </p:spPr>
        <p:txBody>
          <a:bodyPr/>
          <a:lstStyle/>
          <a:p>
            <a:endParaRPr lang="es-ES" altLang="zh-CN" sz="1600"/>
          </a:p>
          <a:p>
            <a:pPr marL="285750" indent="-285750">
              <a:buFontTx/>
              <a:buChar char="-"/>
            </a:pPr>
            <a:r>
              <a:rPr lang="es-ES" sz="1600" dirty="0" smtClean="0">
                <a:sym typeface="+mn-ea"/>
              </a:rPr>
              <a:t>FERRER </a:t>
            </a:r>
            <a:r>
              <a:rPr lang="es-ES" sz="1600" dirty="0">
                <a:sym typeface="+mn-ea"/>
              </a:rPr>
              <a:t>GONZÁLEZ, J.M., GIL, A. </a:t>
            </a:r>
            <a:r>
              <a:rPr lang="es-ES" sz="1600" dirty="0" smtClean="0">
                <a:sym typeface="+mn-ea"/>
              </a:rPr>
              <a:t>y </a:t>
            </a:r>
            <a:r>
              <a:rPr lang="es-ES" sz="1600" dirty="0">
                <a:sym typeface="+mn-ea"/>
              </a:rPr>
              <a:t>ALONSO, P., 1992.</a:t>
            </a:r>
            <a:r>
              <a:rPr lang="es-ES" sz="1600" i="1" dirty="0">
                <a:sym typeface="+mn-ea"/>
              </a:rPr>
              <a:t> 200 km. Alrededor De Madrid: Salidas Por La N-V. </a:t>
            </a:r>
            <a:r>
              <a:rPr lang="es-ES" sz="1600" dirty="0">
                <a:sym typeface="+mn-ea"/>
              </a:rPr>
              <a:t>Madrid: La </a:t>
            </a:r>
            <a:r>
              <a:rPr lang="es-ES" sz="1600" dirty="0" err="1">
                <a:sym typeface="+mn-ea"/>
              </a:rPr>
              <a:t>Librería</a:t>
            </a:r>
            <a:r>
              <a:rPr lang="es-ES" sz="1600" dirty="0">
                <a:sym typeface="+mn-ea"/>
              </a:rPr>
              <a:t> </a:t>
            </a:r>
            <a:r>
              <a:rPr lang="es-ES" sz="1600" dirty="0" smtClean="0">
                <a:sym typeface="+mn-ea"/>
              </a:rPr>
              <a:t>ISBN. </a:t>
            </a:r>
            <a:r>
              <a:rPr lang="es-ES" sz="1600" dirty="0">
                <a:sym typeface="+mn-ea"/>
              </a:rPr>
              <a:t>9788487290411; 8487290418. </a:t>
            </a:r>
            <a:endParaRPr lang="es-ES" sz="1600" dirty="0" smtClean="0"/>
          </a:p>
          <a:p>
            <a:pPr marL="285750" indent="-285750">
              <a:buFontTx/>
              <a:buChar char="-"/>
            </a:pPr>
            <a:endParaRPr lang="es-ES" sz="1600" dirty="0"/>
          </a:p>
          <a:p>
            <a:pPr marL="285750" indent="-285750">
              <a:buFontTx/>
              <a:buChar char="-"/>
            </a:pPr>
            <a:r>
              <a:rPr lang="es-ES" sz="1600" dirty="0" smtClean="0">
                <a:sym typeface="+mn-ea"/>
              </a:rPr>
              <a:t>GARCÍA</a:t>
            </a:r>
            <a:r>
              <a:rPr lang="es-ES" sz="1600" dirty="0">
                <a:sym typeface="+mn-ea"/>
              </a:rPr>
              <a:t>, R., 1999.</a:t>
            </a:r>
            <a:r>
              <a:rPr lang="es-ES" sz="1600" i="1" dirty="0">
                <a:sym typeface="+mn-ea"/>
              </a:rPr>
              <a:t> Aranjuez y La Vega Del Tajo. </a:t>
            </a:r>
            <a:r>
              <a:rPr lang="es-ES" sz="1600" dirty="0">
                <a:sym typeface="+mn-ea"/>
              </a:rPr>
              <a:t>Consejería de Educación y Cultura ed., Madrid: </a:t>
            </a:r>
            <a:r>
              <a:rPr lang="es-ES" sz="1600" dirty="0" err="1">
                <a:sym typeface="+mn-ea"/>
              </a:rPr>
              <a:t>Consejería</a:t>
            </a:r>
            <a:r>
              <a:rPr lang="es-ES" sz="1600" dirty="0">
                <a:sym typeface="+mn-ea"/>
              </a:rPr>
              <a:t> de </a:t>
            </a:r>
            <a:r>
              <a:rPr lang="es-ES" sz="1600" dirty="0" err="1">
                <a:sym typeface="+mn-ea"/>
              </a:rPr>
              <a:t>Educación</a:t>
            </a:r>
            <a:r>
              <a:rPr lang="es-ES" sz="1600" dirty="0">
                <a:sym typeface="+mn-ea"/>
              </a:rPr>
              <a:t> y </a:t>
            </a:r>
            <a:r>
              <a:rPr lang="es-ES" sz="1600" dirty="0" smtClean="0">
                <a:sym typeface="+mn-ea"/>
              </a:rPr>
              <a:t>Cultura. </a:t>
            </a:r>
            <a:r>
              <a:rPr lang="es-ES" sz="1600" dirty="0">
                <a:sym typeface="+mn-ea"/>
              </a:rPr>
              <a:t>ISBN 8445115847; 9788445115848. </a:t>
            </a:r>
            <a:endParaRPr lang="es-ES" sz="1600" dirty="0" smtClean="0"/>
          </a:p>
          <a:p>
            <a:endParaRPr lang="es-ES" sz="1600" dirty="0"/>
          </a:p>
          <a:p>
            <a:pPr marL="285750" indent="-285750">
              <a:buFontTx/>
              <a:buChar char="-"/>
            </a:pPr>
            <a:r>
              <a:rPr lang="es-ES" sz="1600" dirty="0" smtClean="0">
                <a:sym typeface="+mn-ea"/>
              </a:rPr>
              <a:t>RODRÍGUEZ </a:t>
            </a:r>
            <a:r>
              <a:rPr lang="es-ES" sz="1600" dirty="0">
                <a:sym typeface="+mn-ea"/>
              </a:rPr>
              <a:t>ARIZA, M., 2007.</a:t>
            </a:r>
            <a:r>
              <a:rPr lang="es-ES" sz="1600" i="1" dirty="0">
                <a:sym typeface="+mn-ea"/>
              </a:rPr>
              <a:t> Pueblos y Comarcas De La Comunidad De Madrid: </a:t>
            </a:r>
            <a:r>
              <a:rPr lang="es-ES" sz="1600" i="1" dirty="0" err="1">
                <a:sym typeface="+mn-ea"/>
              </a:rPr>
              <a:t>Geografía</a:t>
            </a:r>
            <a:r>
              <a:rPr lang="es-ES" sz="1600" i="1" dirty="0">
                <a:sym typeface="+mn-ea"/>
              </a:rPr>
              <a:t>, Historia y Arte. </a:t>
            </a:r>
            <a:r>
              <a:rPr lang="es-ES" sz="1600" dirty="0">
                <a:sym typeface="+mn-ea"/>
              </a:rPr>
              <a:t>Madrid: La </a:t>
            </a:r>
            <a:r>
              <a:rPr lang="es-ES" sz="1600" dirty="0" err="1" smtClean="0">
                <a:sym typeface="+mn-ea"/>
              </a:rPr>
              <a:t>Librería</a:t>
            </a:r>
            <a:r>
              <a:rPr lang="es-ES" sz="1600" dirty="0" smtClean="0">
                <a:sym typeface="+mn-ea"/>
              </a:rPr>
              <a:t>. </a:t>
            </a:r>
            <a:r>
              <a:rPr lang="es-ES" sz="1600" dirty="0">
                <a:sym typeface="+mn-ea"/>
              </a:rPr>
              <a:t>ISBN 9788496470644; 8496470644. </a:t>
            </a:r>
            <a:endParaRPr lang="es-ES" sz="1600" dirty="0" smtClean="0"/>
          </a:p>
          <a:p>
            <a:endParaRPr lang="zh-CN" altLang="en-US" sz="1600"/>
          </a:p>
        </p:txBody>
      </p:sp>
      <p:sp>
        <p:nvSpPr>
          <p:cNvPr id="8" name="标题 4"/>
          <p:cNvSpPr>
            <a:spLocks noGrp="1"/>
          </p:cNvSpPr>
          <p:nvPr/>
        </p:nvSpPr>
        <p:spPr>
          <a:xfrm>
            <a:off x="1284605" y="110599"/>
            <a:ext cx="10515600" cy="7436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defTabSz="9144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9pPr>
          </a:lstStyle>
          <a:p>
            <a:r>
              <a:rPr lang="es-ES" altLang="zh-CN" sz="4400" dirty="0">
                <a:sym typeface="+mn-ea"/>
              </a:rPr>
              <a:t>Bibliografía:</a:t>
            </a:r>
            <a:endParaRPr lang="es-ES" altLang="zh-CN" sz="4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5551805" y="2897505"/>
            <a:ext cx="6146165" cy="9112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s-ES" altLang="zh-CN" dirty="0"/>
              <a:t>TURISMO EN EL MUNICIPIO Y SU ENTORNO</a:t>
            </a:r>
            <a:endParaRPr lang="es-ES" altLang="zh-CN" dirty="0"/>
          </a:p>
        </p:txBody>
      </p:sp>
      <p:sp>
        <p:nvSpPr>
          <p:cNvPr id="11267" name="文本框 1"/>
          <p:cNvSpPr txBox="1">
            <a:spLocks noChangeArrowheads="1"/>
          </p:cNvSpPr>
          <p:nvPr/>
        </p:nvSpPr>
        <p:spPr bwMode="auto">
          <a:xfrm>
            <a:off x="3343275" y="2632075"/>
            <a:ext cx="1947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6000" b="1">
                <a:solidFill>
                  <a:srgbClr val="06A2E8"/>
                </a:solidFill>
              </a:rPr>
              <a:t>01</a:t>
            </a:r>
            <a:endParaRPr lang="zh-CN" altLang="en-US" sz="6000" b="1">
              <a:solidFill>
                <a:srgbClr val="06A2E8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35735"/>
            <a:ext cx="10515600" cy="5088890"/>
          </a:xfrm>
        </p:spPr>
        <p:txBody>
          <a:bodyPr/>
          <a:lstStyle/>
          <a:p>
            <a:r>
              <a:rPr lang="zh-CN" altLang="en-US" sz="1600"/>
              <a:t>https://www.facebook.com/pg/turismocolmenardeoreja/posts/?ref=page_internal</a:t>
            </a:r>
            <a:endParaRPr lang="zh-CN" altLang="en-US" sz="1600"/>
          </a:p>
          <a:p>
            <a:r>
              <a:rPr lang="es-ES" altLang="zh-CN" sz="16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-Recursos naturales:</a:t>
            </a:r>
            <a:endParaRPr lang="es-ES" altLang="zh-CN" sz="16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s-ES" altLang="zh-CN" sz="1600"/>
              <a:t>http://www.naturaspain.com/naturaleza-flora-y-fauna-en-el-municipio-de-colmenar-de-oreja.html</a:t>
            </a:r>
            <a:endParaRPr lang="es-ES" altLang="zh-CN" sz="1600"/>
          </a:p>
          <a:p>
            <a:r>
              <a:rPr lang="es-ES" altLang="zh-CN" sz="1600"/>
              <a:t>https://es.slideshare.net/fueradeclase-vdp/colmenar-de-oreja-c </a:t>
            </a:r>
            <a:endParaRPr lang="es-ES" altLang="zh-CN" sz="1600"/>
          </a:p>
          <a:p>
            <a:r>
              <a:rPr lang="es-ES" altLang="zh-CN" sz="1600"/>
              <a:t>http://www.spainviajes.com/que-ver-en-madrid/villaconejos</a:t>
            </a:r>
            <a:endParaRPr lang="es-ES" altLang="zh-CN" sz="1600"/>
          </a:p>
          <a:p>
            <a:r>
              <a:rPr lang="es-ES" altLang="zh-CN" sz="16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-Recursos arquitectónicos:</a:t>
            </a:r>
            <a:endParaRPr lang="es-ES" altLang="zh-CN" sz="16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s-ES" altLang="zh-CN" sz="1600"/>
              <a:t>http://colmenardeoreja.esy.es/fuentes.html</a:t>
            </a:r>
            <a:endParaRPr lang="es-ES" altLang="zh-CN" sz="1600"/>
          </a:p>
          <a:p>
            <a:r>
              <a:rPr lang="es-ES" altLang="zh-CN" sz="16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-Lugares de interés:</a:t>
            </a:r>
            <a:endParaRPr lang="es-ES" altLang="zh-CN" sz="16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s-ES" altLang="zh-CN" sz="1600"/>
              <a:t>http://www.abc.es/viajar/guia-repsol/20150603/abci-melon-villaconejos-201506021231.html</a:t>
            </a:r>
            <a:endParaRPr lang="es-ES" altLang="zh-CN" sz="1600"/>
          </a:p>
          <a:p>
            <a:r>
              <a:rPr lang="es-ES" altLang="zh-CN" sz="1600"/>
              <a:t>http://turismomadridsur.wixsite.com/descubrelo/colmenar-de-oreja-civ4</a:t>
            </a:r>
            <a:endParaRPr lang="es-ES" altLang="zh-CN" sz="1600"/>
          </a:p>
          <a:p>
            <a:r>
              <a:rPr lang="es-ES" altLang="zh-CN" sz="16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-Productos turísticos:</a:t>
            </a:r>
            <a:endParaRPr lang="es-ES" altLang="zh-CN" sz="16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s-ES" altLang="zh-CN" sz="1600"/>
              <a:t>https://todosobremadrid.com/municipios/colmenar-de-oreja/</a:t>
            </a:r>
            <a:endParaRPr lang="es-ES" altLang="zh-CN" sz="1600"/>
          </a:p>
          <a:p>
            <a:r>
              <a:rPr lang="es-ES" altLang="zh-CN" sz="1600"/>
              <a:t>http://www.ayto-villaconejos.com/</a:t>
            </a:r>
            <a:endParaRPr lang="es-ES" altLang="zh-CN" sz="1600"/>
          </a:p>
          <a:p>
            <a:r>
              <a:rPr lang="es-ES" altLang="zh-CN" sz="1600"/>
              <a:t>http://www.aranjuez.es/index.php/turismo/27-economia-y-hacienda/turismo/138-rutas</a:t>
            </a:r>
            <a:endParaRPr lang="es-ES" altLang="zh-CN" sz="1600"/>
          </a:p>
          <a:p>
            <a:r>
              <a:rPr lang="es-ES" altLang="zh-CN" sz="1600"/>
              <a:t>https://es.wikiloc.com/wikiloc/view.do?id=16760438</a:t>
            </a:r>
            <a:endParaRPr lang="es-ES" altLang="zh-CN" sz="1600"/>
          </a:p>
          <a:p>
            <a:endParaRPr lang="es-ES" altLang="zh-CN" sz="1600"/>
          </a:p>
          <a:p>
            <a:endParaRPr lang="zh-CN" altLang="en-US" sz="1600"/>
          </a:p>
        </p:txBody>
      </p:sp>
      <p:sp>
        <p:nvSpPr>
          <p:cNvPr id="8" name="标题 4"/>
          <p:cNvSpPr>
            <a:spLocks noGrp="1"/>
          </p:cNvSpPr>
          <p:nvPr/>
        </p:nvSpPr>
        <p:spPr>
          <a:xfrm>
            <a:off x="1284605" y="110599"/>
            <a:ext cx="10515600" cy="803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defTabSz="9144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9pPr>
          </a:lstStyle>
          <a:p>
            <a:r>
              <a:rPr lang="es-ES" altLang="zh-CN" sz="4400" dirty="0">
                <a:sym typeface="+mn-ea"/>
              </a:rPr>
              <a:t>Bibliografía: fuentes de datos</a:t>
            </a:r>
            <a:endParaRPr lang="es-ES" altLang="zh-CN" sz="4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019935"/>
            <a:ext cx="10515600" cy="4504690"/>
          </a:xfrm>
        </p:spPr>
        <p:txBody>
          <a:bodyPr/>
          <a:lstStyle/>
          <a:p>
            <a:r>
              <a:rPr lang="es-ES" altLang="zh-CN" sz="16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zh-CN" altLang="en-US" sz="16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horarios de 337:</a:t>
            </a:r>
            <a:endParaRPr lang="zh-CN" altLang="en-US" sz="16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1600"/>
              <a:t>https://www.madridbuses.com/autobuses-interurbanos/horarios-337-madrid-rivas-vaciamadrid-valdelaguna.html</a:t>
            </a:r>
            <a:endParaRPr lang="zh-CN" altLang="en-US" sz="1600"/>
          </a:p>
          <a:p>
            <a:r>
              <a:rPr lang="es-ES" altLang="zh-CN" sz="16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zh-CN" altLang="en-US" sz="16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Direcciones a villaconejos y colmenar de oreja desde los principales destinos de Madrid:</a:t>
            </a:r>
            <a:endParaRPr lang="zh-CN" altLang="en-US" sz="16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1600"/>
              <a:t>https://moovitapp.com/index/es/transporte_p%C3%BAblico-Eei_Villaconejos-Madrid-site_7300313-21 </a:t>
            </a:r>
            <a:endParaRPr lang="zh-CN" altLang="en-US" sz="1600"/>
          </a:p>
          <a:p>
            <a:r>
              <a:rPr lang="zh-CN" altLang="en-US" sz="1600"/>
              <a:t>https://moovitapp.com/index/es/transporte_p%C3%BAblico-Eei_Villaconejos-Madrid-site_7300313-21</a:t>
            </a:r>
            <a:endParaRPr lang="zh-CN" altLang="en-US" sz="1600"/>
          </a:p>
          <a:p>
            <a:r>
              <a:rPr lang="es-ES" altLang="zh-CN" sz="16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zh-CN" altLang="en-US" sz="16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Mapa de colmenar de oreja :</a:t>
            </a:r>
            <a:r>
              <a:rPr lang="zh-CN" altLang="en-US" sz="1600"/>
              <a:t> </a:t>
            </a:r>
            <a:endParaRPr lang="zh-CN" altLang="en-US" sz="1600"/>
          </a:p>
          <a:p>
            <a:r>
              <a:rPr lang="zh-CN" altLang="en-US" sz="1600"/>
              <a:t>https://www.google.es/maps/place/Colmenar+de+Oreja/@40.5736649,-4.0146273,14z/data=!4m5!3m4!1s0xd426d71d0323881:0x27981ae65d596baa!8m2!3d40.1098823!4d-</a:t>
            </a:r>
            <a:endParaRPr lang="zh-CN" altLang="en-US" sz="1600"/>
          </a:p>
          <a:p>
            <a:r>
              <a:rPr lang="es-ES" altLang="zh-CN" sz="16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zh-CN" altLang="en-US" sz="16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Mapa de villaconejos:</a:t>
            </a:r>
            <a:endParaRPr lang="zh-CN" altLang="en-US" sz="16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1600"/>
              <a:t>https://www.google.es/maps/place/28360+Villaconejos,+Madrid/@40.1011206,-3.4969485,15z/data=!3m1!4b1!4m5!3m4!1s0xd4212120373cb0f:0xb2b95254b5f58f0a!8m2!3d40.1044848!4d-3.4864498</a:t>
            </a:r>
            <a:endParaRPr lang="zh-CN" altLang="en-US" sz="1600"/>
          </a:p>
        </p:txBody>
      </p:sp>
      <p:sp>
        <p:nvSpPr>
          <p:cNvPr id="8" name="标题 4"/>
          <p:cNvSpPr>
            <a:spLocks noGrp="1"/>
          </p:cNvSpPr>
          <p:nvPr/>
        </p:nvSpPr>
        <p:spPr>
          <a:xfrm>
            <a:off x="1284605" y="110598"/>
            <a:ext cx="10515600" cy="7677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defTabSz="9144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</a:defRPr>
            </a:lvl9pPr>
          </a:lstStyle>
          <a:p>
            <a:r>
              <a:rPr lang="es-ES" altLang="zh-CN" sz="4400" dirty="0">
                <a:sym typeface="+mn-ea"/>
              </a:rPr>
              <a:t>Bibliografía: fuentes de datos</a:t>
            </a:r>
            <a:endParaRPr lang="es-ES" altLang="zh-CN" sz="4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THANKS</a:t>
            </a:r>
            <a:endParaRPr lang="en-US" altLang="zh-CN" dirty="0" smtClean="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colmenar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2630" y="1571625"/>
            <a:ext cx="4124325" cy="3600450"/>
          </a:xfrm>
          <a:prstGeom prst="rect">
            <a:avLst/>
          </a:prstGeom>
        </p:spPr>
      </p:pic>
      <p:pic>
        <p:nvPicPr>
          <p:cNvPr id="6" name="图片 5" descr="villaconejos"/>
          <p:cNvPicPr>
            <a:picLocks noChangeAspect="1"/>
          </p:cNvPicPr>
          <p:nvPr/>
        </p:nvPicPr>
        <p:blipFill>
          <a:blip r:embed="rId2"/>
          <a:srcRect b="5698"/>
          <a:stretch>
            <a:fillRect/>
          </a:stretch>
        </p:blipFill>
        <p:spPr>
          <a:xfrm>
            <a:off x="7286625" y="1532255"/>
            <a:ext cx="4083685" cy="36785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1630" y="5133975"/>
            <a:ext cx="4505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                         Colmenar de oreja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66305" y="5172075"/>
            <a:ext cx="4124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                        Villaconejos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46955" y="1280160"/>
            <a:ext cx="2379980" cy="3076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en-US" altLang="zh-CN" sz="1600">
                <a:solidFill>
                  <a:schemeClr val="bg1"/>
                </a:solidFill>
              </a:rPr>
              <a:t>                 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M-311   M-315 M-318</a:t>
            </a:r>
            <a:endParaRPr lang="en-US" altLang="zh-CN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C2</a:t>
            </a:r>
            <a:endParaRPr lang="en-US" altLang="zh-CN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M-324               M-305</a:t>
            </a:r>
            <a:endParaRPr lang="en-US" altLang="zh-CN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C1</a:t>
            </a:r>
            <a:endParaRPr lang="en-US" altLang="zh-CN" sz="1600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INFRAESTRUCTURAS Y TRANSPORTES PÚBLICOS</a:t>
            </a:r>
            <a:endParaRPr lang="es-E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1.1.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415" y="1435735"/>
            <a:ext cx="6551930" cy="3495675"/>
          </a:xfrm>
          <a:prstGeom prst="rect">
            <a:avLst/>
          </a:prstGeom>
        </p:spPr>
      </p:pic>
      <p:pic>
        <p:nvPicPr>
          <p:cNvPr id="10" name="图片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8345" y="1435735"/>
            <a:ext cx="3534410" cy="3060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345" y="4682490"/>
            <a:ext cx="3718560" cy="2082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399415" y="5118100"/>
            <a:ext cx="6191250" cy="146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Horario: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De lunes a viernes de a las 7 hasta a las 0:20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Sábados laborales de a las 7:45 hasta a las 0:55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Domingos y festivos de a las 9 hasta 0:55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INFRAESTRUCTURAS Y TRANSPORTES PÚBLICOS</a:t>
            </a:r>
            <a:endParaRPr lang="es-E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1.1.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6720" y="2048510"/>
            <a:ext cx="6723380" cy="3542030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780" y="2237740"/>
            <a:ext cx="4629150" cy="2938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INFRAESTRUCTURAS Y TRANSPORTES PÚBLICOS</a:t>
            </a:r>
            <a:endParaRPr lang="es-E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1.1.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25220" y="1587500"/>
            <a:ext cx="3958590" cy="4866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090" y="1688465"/>
            <a:ext cx="4420235" cy="46647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INFRAESTRUCTURAS Y TRANSPORTES PÚBLICOS</a:t>
            </a:r>
            <a:endParaRPr lang="es-E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1.1.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altLang="zh-CN" b="1">
                <a:solidFill>
                  <a:schemeClr val="bg1"/>
                </a:solidFill>
              </a:rPr>
              <a:t>- </a:t>
            </a:r>
            <a:r>
              <a:rPr lang="zh-CN" altLang="en-US" b="1">
                <a:solidFill>
                  <a:schemeClr val="bg1"/>
                </a:solidFill>
              </a:rPr>
              <a:t>El ayuntamiento 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s-ES" altLang="zh-CN" b="1">
                <a:solidFill>
                  <a:schemeClr val="bg1"/>
                </a:solidFill>
              </a:rPr>
              <a:t>- </a:t>
            </a:r>
            <a:r>
              <a:rPr lang="zh-CN" altLang="en-US" b="1">
                <a:solidFill>
                  <a:schemeClr val="bg1"/>
                </a:solidFill>
              </a:rPr>
              <a:t>Maquetaría hostelería 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s-ES" altLang="zh-CN" b="1">
                <a:solidFill>
                  <a:schemeClr val="bg1"/>
                </a:solidFill>
              </a:rPr>
              <a:t>- </a:t>
            </a:r>
            <a:r>
              <a:rPr lang="zh-CN" altLang="en-US" b="1">
                <a:solidFill>
                  <a:schemeClr val="bg1"/>
                </a:solidFill>
              </a:rPr>
              <a:t>Polideportivo 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s-ES" altLang="zh-CN" b="1">
                <a:solidFill>
                  <a:schemeClr val="bg1"/>
                </a:solidFill>
              </a:rPr>
              <a:t>- </a:t>
            </a:r>
            <a:r>
              <a:rPr lang="zh-CN" altLang="en-US" b="1">
                <a:solidFill>
                  <a:schemeClr val="bg1"/>
                </a:solidFill>
              </a:rPr>
              <a:t>Farmacia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s-ES" altLang="zh-CN" b="1">
                <a:solidFill>
                  <a:schemeClr val="bg1"/>
                </a:solidFill>
              </a:rPr>
              <a:t>- </a:t>
            </a:r>
            <a:r>
              <a:rPr lang="zh-CN" altLang="en-US" b="1">
                <a:solidFill>
                  <a:schemeClr val="bg1"/>
                </a:solidFill>
              </a:rPr>
              <a:t>Museo Municipal Ulpiano Checa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s-ES" altLang="zh-CN" b="1">
                <a:solidFill>
                  <a:schemeClr val="bg1"/>
                </a:solidFill>
              </a:rPr>
              <a:t>- </a:t>
            </a:r>
            <a:r>
              <a:rPr lang="zh-CN" altLang="en-US" b="1">
                <a:solidFill>
                  <a:schemeClr val="bg1"/>
                </a:solidFill>
              </a:rPr>
              <a:t>Museo de melón 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s-ES" altLang="zh-CN" b="1">
                <a:solidFill>
                  <a:schemeClr val="bg1"/>
                </a:solidFill>
              </a:rPr>
              <a:t>- </a:t>
            </a:r>
            <a:r>
              <a:rPr lang="zh-CN" altLang="en-US" b="1">
                <a:solidFill>
                  <a:schemeClr val="bg1"/>
                </a:solidFill>
              </a:rPr>
              <a:t>Supermercado 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94805" y="1788795"/>
            <a:ext cx="4848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zh-CN" altLang="en-US" sz="2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9810" y="3700780"/>
            <a:ext cx="4430395" cy="2962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895" y="1086485"/>
            <a:ext cx="4251960" cy="28365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DOTACIONES Y</a:t>
            </a:r>
            <a:br>
              <a:rPr lang="es-ES" altLang="zh-CN"/>
            </a:br>
            <a:r>
              <a:rPr lang="es-ES" altLang="zh-CN"/>
              <a:t>EQUIPAMIENTOS</a:t>
            </a:r>
            <a:endParaRPr lang="es-E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1.2.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2570" y="1408430"/>
            <a:ext cx="5126990" cy="4827905"/>
          </a:xfrm>
        </p:spPr>
        <p:txBody>
          <a:bodyPr>
            <a:normAutofit fontScale="90000" lnSpcReduction="10000"/>
          </a:bodyPr>
          <a:lstStyle/>
          <a:p>
            <a:pPr marL="0" indent="0">
              <a:buNone/>
            </a:pPr>
            <a:endParaRPr lang="zh-CN" alt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zh-CN" altLang="en-US" b="1" dirty="0">
              <a:solidFill>
                <a:schemeClr val="bg1"/>
              </a:solidFill>
            </a:endParaRPr>
          </a:p>
          <a:p>
            <a:r>
              <a:rPr lang="es-ES" altLang="zh-CN" b="1" dirty="0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b="1" dirty="0">
                <a:solidFill>
                  <a:schemeClr val="bg1"/>
                </a:solidFill>
                <a:sym typeface="+mn-ea"/>
              </a:rPr>
              <a:t>Campo Municipal 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  <a:p>
            <a:r>
              <a:rPr lang="es-ES" altLang="zh-CN" b="1" dirty="0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b="1" dirty="0">
                <a:solidFill>
                  <a:schemeClr val="bg1"/>
                </a:solidFill>
                <a:sym typeface="+mn-ea"/>
              </a:rPr>
              <a:t>Piscina municipal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  <a:p>
            <a:r>
              <a:rPr lang="es-ES" altLang="zh-CN" b="1" dirty="0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b="1" dirty="0">
                <a:solidFill>
                  <a:schemeClr val="bg1"/>
                </a:solidFill>
                <a:sym typeface="+mn-ea"/>
              </a:rPr>
              <a:t>Gasolinera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  <a:p>
            <a:r>
              <a:rPr lang="es-ES" altLang="zh-CN" b="1" strike="sngStrike" dirty="0">
                <a:solidFill>
                  <a:srgbClr val="FF0000"/>
                </a:solidFill>
                <a:sym typeface="+mn-ea"/>
              </a:rPr>
              <a:t>-</a:t>
            </a:r>
            <a:r>
              <a:rPr lang="zh-CN" altLang="en-US" b="1" strike="sngStrike" dirty="0">
                <a:solidFill>
                  <a:srgbClr val="FF0000"/>
                </a:solidFill>
                <a:sym typeface="+mn-ea"/>
              </a:rPr>
              <a:t>Supermercado de Día </a:t>
            </a:r>
            <a:endParaRPr lang="zh-CN" altLang="en-US" b="1" strike="sngStrike" dirty="0">
              <a:solidFill>
                <a:srgbClr val="FF0000"/>
              </a:solidFill>
              <a:sym typeface="+mn-ea"/>
            </a:endParaRPr>
          </a:p>
          <a:p>
            <a:r>
              <a:rPr lang="es-ES" altLang="zh-CN" b="1" dirty="0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b="1" dirty="0">
                <a:solidFill>
                  <a:schemeClr val="bg1"/>
                </a:solidFill>
                <a:sym typeface="+mn-ea"/>
              </a:rPr>
              <a:t>Centro cultural Santa Ana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  <a:p>
            <a:r>
              <a:rPr lang="es-ES" altLang="zh-CN" b="1" dirty="0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b="1" dirty="0">
                <a:solidFill>
                  <a:schemeClr val="bg1"/>
                </a:solidFill>
                <a:sym typeface="+mn-ea"/>
              </a:rPr>
              <a:t>Biblioteca </a:t>
            </a:r>
            <a:r>
              <a:rPr lang="en-US" altLang="zh-CN" b="1" dirty="0">
                <a:solidFill>
                  <a:schemeClr val="bg1"/>
                </a:solidFill>
                <a:sym typeface="+mn-ea"/>
              </a:rPr>
              <a:t>Municipal </a:t>
            </a:r>
            <a:r>
              <a:rPr lang="zh-CN" altLang="en-US" b="1" dirty="0">
                <a:solidFill>
                  <a:schemeClr val="bg1"/>
                </a:solidFill>
                <a:sym typeface="+mn-ea"/>
              </a:rPr>
              <a:t>Elena Soriano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  <a:p>
            <a:pPr marL="0" indent="0">
              <a:buNone/>
            </a:pPr>
            <a:r>
              <a:rPr lang="zh-CN" altLang="en-US" b="1" dirty="0">
                <a:solidFill>
                  <a:schemeClr val="bg1"/>
                </a:solidFill>
                <a:sym typeface="+mn-ea"/>
              </a:rPr>
              <a:t> 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3345" y="1408430"/>
            <a:ext cx="4607560" cy="31261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135" y="2096770"/>
            <a:ext cx="3499485" cy="4665980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284605" y="110598"/>
            <a:ext cx="10515600" cy="1325033"/>
          </a:xfrm>
        </p:spPr>
        <p:txBody>
          <a:bodyPr/>
          <a:lstStyle/>
          <a:p>
            <a:r>
              <a:rPr lang="es-ES" altLang="zh-CN"/>
              <a:t>DOTACIONES Y</a:t>
            </a:r>
            <a:br>
              <a:rPr lang="es-ES" altLang="zh-CN"/>
            </a:br>
            <a:r>
              <a:rPr lang="es-ES" altLang="zh-CN"/>
              <a:t>EQUIPAMIENTOS</a:t>
            </a:r>
            <a:endParaRPr lang="es-E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167640" y="349250"/>
            <a:ext cx="116967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4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1.2.</a:t>
            </a:r>
            <a:endParaRPr lang="es-ES" altLang="zh-CN" sz="4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basetag"/>
  <p:tag name="KSO_WM_TEMPLATE_INDEX" val="20161353"/>
</p:tagLst>
</file>

<file path=ppt/tags/tag10.xml><?xml version="1.0" encoding="utf-8"?>
<p:tagLst xmlns:p="http://schemas.openxmlformats.org/presentationml/2006/main">
  <p:tag name="KSO_WM_TAG_VERSION" val="1.0"/>
  <p:tag name="KSO_WM_TEMPLATE_CATEGORY" val="diagram"/>
  <p:tag name="KSO_WM_TEMPLATE_INDEX" val="160551"/>
  <p:tag name="KSO_WM_UNIT_TYPE" val="l_h_f"/>
  <p:tag name="KSO_WM_UNIT_INDEX" val="1_3_1"/>
  <p:tag name="KSO_WM_UNIT_ID" val="306*l_h_f*1_3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" val="Lorem ipsum dolor sit amet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1.xml><?xml version="1.0" encoding="utf-8"?>
<p:tagLst xmlns:p="http://schemas.openxmlformats.org/presentationml/2006/main">
  <p:tag name="KSO_WM_TAG_VERSION" val="1.0"/>
  <p:tag name="KSO_WM_TEMPLATE_CATEGORY" val="diagram"/>
  <p:tag name="KSO_WM_TEMPLATE_INDEX" val="160551"/>
  <p:tag name="KSO_WM_UNIT_TYPE" val="a"/>
  <p:tag name="KSO_WM_UNIT_INDEX" val="1"/>
  <p:tag name="KSO_WM_UNIT_ID" val="306*a*1"/>
  <p:tag name="KSO_WM_UNIT_CLEAR" val="1"/>
  <p:tag name="KSO_WM_UNIT_LAYERLEVEL" val="1"/>
  <p:tag name="KSO_WM_UNIT_VALUE" val="54"/>
  <p:tag name="KSO_WM_UNIT_ISCONTENTSTITLE" val="0"/>
  <p:tag name="KSO_WM_UNIT_HIGHLIGHT" val="0"/>
  <p:tag name="KSO_WM_UNIT_COMPATIBLE" val="1"/>
  <p:tag name="KSO_WM_UNIT_PRESET_TEXT_INDEX" val="3"/>
  <p:tag name="KSO_WM_UNIT_PRESET_TEXT_LEN" val="17"/>
  <p:tag name="KSO_WM_BEAUTIFY_FLAG" val="#wm#"/>
</p:tagLst>
</file>

<file path=ppt/tags/tag12.xml><?xml version="1.0" encoding="utf-8"?>
<p:tagLst xmlns:p="http://schemas.openxmlformats.org/presentationml/2006/main">
  <p:tag name="KSO_WM_TAG_VERSION" val="1.0"/>
  <p:tag name="KSO_WM_TEMPLATE_CATEGORY" val="diagram"/>
  <p:tag name="KSO_WM_TEMPLATE_INDEX" val="160551"/>
  <p:tag name="KSO_WM_UNIT_TYPE" val="l_h_f"/>
  <p:tag name="KSO_WM_UNIT_INDEX" val="1_1_1"/>
  <p:tag name="KSO_WM_UNIT_ID" val="306*l_h_f*1_1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" val="Lorem ipsum dolor sit amet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3.xml><?xml version="1.0" encoding="utf-8"?>
<p:tagLst xmlns:p="http://schemas.openxmlformats.org/presentationml/2006/main">
  <p:tag name="KSO_WM_TAG_VERSION" val="1.0"/>
  <p:tag name="KSO_WM_TEMPLATE_CATEGORY" val="diagram"/>
  <p:tag name="KSO_WM_TEMPLATE_INDEX" val="160551"/>
  <p:tag name="KSO_WM_UNIT_TYPE" val="l_h_f"/>
  <p:tag name="KSO_WM_UNIT_INDEX" val="1_2_1"/>
  <p:tag name="KSO_WM_UNIT_ID" val="306*l_h_f*1_2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" val="Lorem ipsum dolor sit amet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4.xml><?xml version="1.0" encoding="utf-8"?>
<p:tagLst xmlns:p="http://schemas.openxmlformats.org/presentationml/2006/main">
  <p:tag name="KSO_WM_TAG_VERSION" val="1.0"/>
  <p:tag name="KSO_WM_TEMPLATE_CATEGORY" val="diagram"/>
  <p:tag name="KSO_WM_TEMPLATE_INDEX" val="160551"/>
  <p:tag name="KSO_WM_UNIT_TYPE" val="l_h_f"/>
  <p:tag name="KSO_WM_UNIT_INDEX" val="1_3_1"/>
  <p:tag name="KSO_WM_UNIT_ID" val="306*l_h_f*1_3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" val="Lorem ipsum dolor sit amet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TAG_VERSION" val="1.0"/>
  <p:tag name="KSO_WM_TEMPLATE_CATEGORY" val="diagram"/>
  <p:tag name="KSO_WM_TEMPLATE_INDEX" val="160551"/>
  <p:tag name="KSO_WM_UNIT_TYPE" val="l_h_f"/>
  <p:tag name="KSO_WM_UNIT_INDEX" val="1_2_1"/>
  <p:tag name="KSO_WM_UNIT_ID" val="306*l_h_f*1_2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" val="Lorem ipsum dolor sit amet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6.xml><?xml version="1.0" encoding="utf-8"?>
<p:tagLst xmlns:p="http://schemas.openxmlformats.org/presentationml/2006/main">
  <p:tag name="KSO_WM_TAG_VERSION" val="1.0"/>
  <p:tag name="KSO_WM_TEMPLATE_CATEGORY" val="diagram"/>
  <p:tag name="KSO_WM_TEMPLATE_INDEX" val="160551"/>
  <p:tag name="KSO_WM_UNIT_TYPE" val="l_h_f"/>
  <p:tag name="KSO_WM_UNIT_INDEX" val="1_2_1"/>
  <p:tag name="KSO_WM_UNIT_ID" val="306*l_h_f*1_2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" val="Lorem ipsum dolor sit amet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7.xml><?xml version="1.0" encoding="utf-8"?>
<p:tagLst xmlns:p="http://schemas.openxmlformats.org/presentationml/2006/main">
  <p:tag name="KSO_WM_TAG_VERSION" val="1.0"/>
  <p:tag name="KSO_WM_TEMPLATE_CATEGORY" val="diagram"/>
  <p:tag name="KSO_WM_TEMPLATE_INDEX" val="160551"/>
  <p:tag name="KSO_WM_UNIT_TYPE" val="a"/>
  <p:tag name="KSO_WM_UNIT_INDEX" val="1"/>
  <p:tag name="KSO_WM_UNIT_ID" val="306*a*1"/>
  <p:tag name="KSO_WM_UNIT_CLEAR" val="1"/>
  <p:tag name="KSO_WM_UNIT_LAYERLEVEL" val="1"/>
  <p:tag name="KSO_WM_UNIT_VALUE" val="54"/>
  <p:tag name="KSO_WM_UNIT_ISCONTENTSTITLE" val="0"/>
  <p:tag name="KSO_WM_UNIT_HIGHLIGHT" val="0"/>
  <p:tag name="KSO_WM_UNIT_COMPATIBLE" val="1"/>
  <p:tag name="KSO_WM_UNIT_PRESET_TEXT_INDEX" val="3"/>
  <p:tag name="KSO_WM_UNIT_PRESET_TEXT_LEN" val="17"/>
  <p:tag name="KSO_WM_BEAUTIFY_FLAG" val="#wm#"/>
</p:tagLst>
</file>

<file path=ppt/tags/tag18.xml><?xml version="1.0" encoding="utf-8"?>
<p:tagLst xmlns:p="http://schemas.openxmlformats.org/presentationml/2006/main">
  <p:tag name="KSO_WM_TEMPLATE_CATEGORY" val="basetag"/>
  <p:tag name="KSO_WM_TEMPLATE_INDEX" val="20161353"/>
  <p:tag name="KSO_WM_TAG_VERSION" val="1.0"/>
  <p:tag name="KSO_WM_SLIDE_ID" val="basetag20161353_6"/>
  <p:tag name="KSO_WM_SLIDE_INDEX" val="6"/>
  <p:tag name="KSO_WM_SLIDE_ITEM_CNT" val="0"/>
  <p:tag name="KSO_WM_SLIDE_TYPE" val="contents"/>
  <p:tag name="KSO_WM_BEAUTIFY_FLAG" val="#wm#"/>
</p:tagLst>
</file>

<file path=ppt/tags/tag19.xml><?xml version="1.0" encoding="utf-8"?>
<p:tagLst xmlns:p="http://schemas.openxmlformats.org/presentationml/2006/main">
  <p:tag name="KSO_WM_TEMPLATE_CATEGORY" val="basetag"/>
  <p:tag name="KSO_WM_TEMPLATE_INDEX" val="20161353"/>
  <p:tag name="KSO_WM_TAG_VERSION" val="1.0"/>
  <p:tag name="KSO_WM_SLIDE_ID" val="basetag20161353_7"/>
  <p:tag name="KSO_WM_SLIDE_INDEX" val="7"/>
  <p:tag name="KSO_WM_SLIDE_ITEM_CNT" val="0"/>
  <p:tag name="KSO_WM_SLIDE_TYPE" val="sectionTitle"/>
  <p:tag name="KSO_WM_BEAUTIFY_FLAG" val="#wm#"/>
</p:tagLst>
</file>

<file path=ppt/tags/tag2.xml><?xml version="1.0" encoding="utf-8"?>
<p:tagLst xmlns:p="http://schemas.openxmlformats.org/presentationml/2006/main">
  <p:tag name="KSO_WM_TAG_VERSION" val="1.0"/>
  <p:tag name="KSO_WM_TEMPLATE_CATEGORY" val="basetag"/>
  <p:tag name="KSO_WM_TEMPLATE_INDEX" val="20161353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58_22*i*0"/>
  <p:tag name="KSO_WM_TEMPLATE_CATEGORY" val="custom"/>
  <p:tag name="KSO_WM_TEMPLATE_INDEX" val="160558"/>
  <p:tag name="KSO_WM_UNIT_INDEX" val="0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8"/>
  <p:tag name="KSO_WM_UNIT_TYPE" val="l_h_a"/>
  <p:tag name="KSO_WM_UNIT_INDEX" val="1_1_1"/>
  <p:tag name="KSO_WM_UNIT_ID" val="custom160558_22*l_h_a*1_1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_INDEX" val="3"/>
  <p:tag name="KSO_WM_UNIT_PRESET_TEXT_LEN" val="5"/>
  <p:tag name="KSO_WM_DIAGRAM_GROUP_CODE" val="l1-3"/>
  <p:tag name="KSO_WM_UNIT_TEXT_FILL_FORE_SCHEMECOLOR_INDEX" val="5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8"/>
  <p:tag name="KSO_WM_UNIT_TYPE" val="l_h_f"/>
  <p:tag name="KSO_WM_UNIT_INDEX" val="1_1_1"/>
  <p:tag name="KSO_WM_UNIT_ID" val="custom160558_22*l_h_f*1_1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l1-3"/>
  <p:tag name="KSO_WM_UNIT_FILL_FORE_SCHEMECOLOR_INDEX" val="5"/>
  <p:tag name="KSO_WM_UNIT_FILL_TYPE" val="1"/>
  <p:tag name="KSO_WM_UNIT_USESOURCEFORMAT_APPLY" val="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58_22*i*5"/>
  <p:tag name="KSO_WM_TEMPLATE_CATEGORY" val="custom"/>
  <p:tag name="KSO_WM_TEMPLATE_INDEX" val="160558"/>
  <p:tag name="KSO_WM_UNIT_INDEX" val="5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8"/>
  <p:tag name="KSO_WM_UNIT_TYPE" val="l_h_a"/>
  <p:tag name="KSO_WM_UNIT_INDEX" val="1_2_1"/>
  <p:tag name="KSO_WM_UNIT_ID" val="custom160558_22*l_h_a*1_2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_INDEX" val="3"/>
  <p:tag name="KSO_WM_UNIT_PRESET_TEXT_LEN" val="5"/>
  <p:tag name="KSO_WM_DIAGRAM_GROUP_CODE" val="l1-3"/>
  <p:tag name="KSO_WM_UNIT_TEXT_FILL_FORE_SCHEMECOLOR_INDEX" val="5"/>
  <p:tag name="KSO_WM_UNIT_TEXT_FILL_TYPE" val="1"/>
  <p:tag name="KSO_WM_UNIT_USESOURCEFORMAT_APPLY" val="1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8"/>
  <p:tag name="KSO_WM_UNIT_TYPE" val="l_h_f"/>
  <p:tag name="KSO_WM_UNIT_INDEX" val="1_2_1"/>
  <p:tag name="KSO_WM_UNIT_ID" val="custom160558_22*l_h_f*1_2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l1-3"/>
  <p:tag name="KSO_WM_UNIT_FILL_FORE_SCHEMECOLOR_INDEX" val="5"/>
  <p:tag name="KSO_WM_UNIT_FILL_TYPE" val="1"/>
  <p:tag name="KSO_WM_UNIT_USESOURCEFORMAT_APPLY" val="1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58_22*i*10"/>
  <p:tag name="KSO_WM_TEMPLATE_CATEGORY" val="custom"/>
  <p:tag name="KSO_WM_TEMPLATE_INDEX" val="160558"/>
  <p:tag name="KSO_WM_UNIT_INDEX" val="10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8"/>
  <p:tag name="KSO_WM_UNIT_TYPE" val="l_h_a"/>
  <p:tag name="KSO_WM_UNIT_INDEX" val="1_3_1"/>
  <p:tag name="KSO_WM_UNIT_ID" val="custom160558_22*l_h_a*1_3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_INDEX" val="3"/>
  <p:tag name="KSO_WM_UNIT_PRESET_TEXT_LEN" val="5"/>
  <p:tag name="KSO_WM_DIAGRAM_GROUP_CODE" val="l1-3"/>
  <p:tag name="KSO_WM_UNIT_TEXT_FILL_FORE_SCHEMECOLOR_INDEX" val="5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8"/>
  <p:tag name="KSO_WM_UNIT_TYPE" val="l_h_f"/>
  <p:tag name="KSO_WM_UNIT_INDEX" val="1_3_1"/>
  <p:tag name="KSO_WM_UNIT_ID" val="custom160558_22*l_h_f*1_3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l1-3"/>
  <p:tag name="KSO_WM_UNIT_FILL_FORE_SCHEMECOLOR_INDEX" val="5"/>
  <p:tag name="KSO_WM_UNIT_FILL_TYPE" val="1"/>
  <p:tag name="KSO_WM_UNIT_USESOURCEFORMAT_APPLY" val="1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58_22*i*15"/>
  <p:tag name="KSO_WM_TEMPLATE_CATEGORY" val="custom"/>
  <p:tag name="KSO_WM_TEMPLATE_INDEX" val="160558"/>
  <p:tag name="KSO_WM_UNIT_INDEX" val="15"/>
</p:tagLst>
</file>

<file path=ppt/tags/tag3.xml><?xml version="1.0" encoding="utf-8"?>
<p:tagLst xmlns:p="http://schemas.openxmlformats.org/presentationml/2006/main">
  <p:tag name="KSO_WM_TEMPLATE_CATEGORY" val="basetag"/>
  <p:tag name="KSO_WM_TEMPLATE_INDEX" val="20161353"/>
  <p:tag name="KSO_WM_TAG_VERSION" val="1.0"/>
  <p:tag name="KSO_WM_TEMPLATE_THUMBS_INDEX" val="1、2、3、4、9、10、11、12、13、14、16"/>
  <p:tag name="KSO_WM_BEAUTIFY_FLAG" val="#wm#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8"/>
  <p:tag name="KSO_WM_UNIT_TYPE" val="l_h_a"/>
  <p:tag name="KSO_WM_UNIT_INDEX" val="1_4_1"/>
  <p:tag name="KSO_WM_UNIT_ID" val="custom160558_22*l_h_a*1_4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_INDEX" val="3"/>
  <p:tag name="KSO_WM_UNIT_PRESET_TEXT_LEN" val="5"/>
  <p:tag name="KSO_WM_DIAGRAM_GROUP_CODE" val="l1-3"/>
  <p:tag name="KSO_WM_UNIT_TEXT_FILL_FORE_SCHEMECOLOR_INDEX" val="5"/>
  <p:tag name="KSO_WM_UNIT_TEXT_FILL_TYPE" val="1"/>
  <p:tag name="KSO_WM_UNIT_USESOURCEFORMAT_APPLY" val="1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8"/>
  <p:tag name="KSO_WM_UNIT_TYPE" val="l_h_f"/>
  <p:tag name="KSO_WM_UNIT_INDEX" val="1_4_1"/>
  <p:tag name="KSO_WM_UNIT_ID" val="custom160558_22*l_h_f*1_4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l1-3"/>
  <p:tag name="KSO_WM_UNIT_FILL_FORE_SCHEMECOLOR_INDEX" val="5"/>
  <p:tag name="KSO_WM_UNIT_FILL_TYPE" val="1"/>
  <p:tag name="KSO_WM_UNIT_USESOURCEFORMAT_APPLY" val="1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58_22*i*5"/>
  <p:tag name="KSO_WM_TEMPLATE_CATEGORY" val="custom"/>
  <p:tag name="KSO_WM_TEMPLATE_INDEX" val="160558"/>
  <p:tag name="KSO_WM_UNIT_INDEX" val="5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8"/>
  <p:tag name="KSO_WM_UNIT_TYPE" val="l_h_a"/>
  <p:tag name="KSO_WM_UNIT_INDEX" val="1_2_1"/>
  <p:tag name="KSO_WM_UNIT_ID" val="custom160558_22*l_h_a*1_2_1"/>
  <p:tag name="KSO_WM_UNIT_CLEAR" val="1"/>
  <p:tag name="KSO_WM_UNIT_LAYERLEVEL" val="1_1_1"/>
  <p:tag name="KSO_WM_UNIT_VALUE" val="40"/>
  <p:tag name="KSO_WM_UNIT_HIGHLIGHT" val="0"/>
  <p:tag name="KSO_WM_UNIT_COMPATIBLE" val="0"/>
  <p:tag name="KSO_WM_UNIT_PRESET_TEXT_INDEX" val="3"/>
  <p:tag name="KSO_WM_UNIT_PRESET_TEXT_LEN" val="5"/>
  <p:tag name="KSO_WM_DIAGRAM_GROUP_CODE" val="l1-3"/>
  <p:tag name="KSO_WM_UNIT_TEXT_FILL_FORE_SCHEMECOLOR_INDEX" val="5"/>
  <p:tag name="KSO_WM_UNIT_TEXT_FILL_TYPE" val="1"/>
  <p:tag name="KSO_WM_UNIT_USESOURCEFORMAT_APPLY" val="1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58"/>
  <p:tag name="KSO_WM_UNIT_TYPE" val="l_h_f"/>
  <p:tag name="KSO_WM_UNIT_INDEX" val="1_2_1"/>
  <p:tag name="KSO_WM_UNIT_ID" val="custom160558_22*l_h_f*1_2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l1-3"/>
  <p:tag name="KSO_WM_UNIT_FILL_FORE_SCHEMECOLOR_INDEX" val="5"/>
  <p:tag name="KSO_WM_UNIT_FILL_TYPE" val="1"/>
  <p:tag name="KSO_WM_UNIT_USESOURCEFORMAT_APPLY" val="1"/>
</p:tagLst>
</file>

<file path=ppt/tags/tag35.xml><?xml version="1.0" encoding="utf-8"?>
<p:tagLst xmlns:p="http://schemas.openxmlformats.org/presentationml/2006/main">
  <p:tag name="KSO_WM_TEMPLATE_CATEGORY" val="basetag"/>
  <p:tag name="KSO_WM_TEMPLATE_INDEX" val="20161353"/>
  <p:tag name="KSO_WM_TAG_VERSION" val="1.0"/>
  <p:tag name="KSO_WM_SLIDE_ID" val="basetag20161353_7"/>
  <p:tag name="KSO_WM_SLIDE_INDEX" val="7"/>
  <p:tag name="KSO_WM_SLIDE_ITEM_CNT" val="0"/>
  <p:tag name="KSO_WM_SLIDE_TYPE" val="sectionTitle"/>
  <p:tag name="KSO_WM_BEAUTIFY_FLAG" val="#wm#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72"/>
  <p:tag name="KSO_WM_UNIT_TYPE" val="a"/>
  <p:tag name="KSO_WM_UNIT_INDEX" val="1"/>
  <p:tag name="KSO_WM_UNIT_ID" val="custom160472_27*a*1"/>
  <p:tag name="KSO_WM_UNIT_CLEAR" val="1"/>
  <p:tag name="KSO_WM_UNIT_LAYERLEVEL" val="1"/>
  <p:tag name="KSO_WM_UNIT_VALUE" val="7"/>
  <p:tag name="KSO_WM_UNIT_ISCONTENTSTITLE" val="0"/>
  <p:tag name="KSO_WM_UNIT_HIGHLIGHT" val="0"/>
  <p:tag name="KSO_WM_UNIT_COMPATIBLE" val="0"/>
  <p:tag name="KSO_WM_UNIT_PRESET_TEXT" val="THANKS"/>
</p:tagLst>
</file>

<file path=ppt/tags/tag37.xml><?xml version="1.0" encoding="utf-8"?>
<p:tagLst xmlns:p="http://schemas.openxmlformats.org/presentationml/2006/main">
  <p:tag name="KSO_WM_TEMPLATE_CATEGORY" val="custom"/>
  <p:tag name="KSO_WM_TEMPLATE_INDEX" val="160472"/>
  <p:tag name="KSO_WM_SLIDE_ID" val="custom160472_27"/>
  <p:tag name="KSO_WM_SLIDE_INDEX" val="27"/>
  <p:tag name="KSO_WM_SLIDE_ITEM_CNT" val="1"/>
  <p:tag name="KSO_WM_SLIDE_LAYOUT" val="a"/>
  <p:tag name="KSO_WM_SLIDE_LAYOUT_CNT" val="1"/>
  <p:tag name="KSO_WM_SLIDE_TYPE" val="endPage"/>
  <p:tag name="KSO_WM_BEAUTIFY_FLAG" val="#wm#"/>
  <p:tag name="KSO_WM_TAG_VERSION" val="1.0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160472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160472"/>
</p:tagLst>
</file>

<file path=ppt/tags/tag6.xml><?xml version="1.0" encoding="utf-8"?>
<p:tagLst xmlns:p="http://schemas.openxmlformats.org/presentationml/2006/main">
  <p:tag name="KSO_WM_TEMPLATE_CATEGORY" val="basetag"/>
  <p:tag name="KSO_WM_TEMPLATE_INDEX" val="20161353"/>
  <p:tag name="KSO_WM_TAG_VERSION" val="1.0"/>
  <p:tag name="KSO_WM_SLIDE_ID" val="basetag20161353_1"/>
  <p:tag name="KSO_WM_SLIDE_INDEX" val="1"/>
  <p:tag name="KSO_WM_SLIDE_ITEM_CNT" val="0"/>
  <p:tag name="KSO_WM_SLIDE_TYPE" val="title"/>
  <p:tag name="KSO_WM_TEMPLATE_THUMBS_INDEX" val="1、2、3、4、9、10、11、12、13、14、15、16、17、22、23、24"/>
  <p:tag name="KSO_WM_BEAUTIFY_FLAG" val="#wm#"/>
</p:tagLst>
</file>

<file path=ppt/tags/tag7.xml><?xml version="1.0" encoding="utf-8"?>
<p:tagLst xmlns:p="http://schemas.openxmlformats.org/presentationml/2006/main">
  <p:tag name="KSO_WM_TAG_VERSION" val="1.0"/>
  <p:tag name="KSO_WM_TEMPLATE_CATEGORY" val="diagram"/>
  <p:tag name="KSO_WM_TEMPLATE_INDEX" val="160551"/>
  <p:tag name="KSO_WM_UNIT_TYPE" val="a"/>
  <p:tag name="KSO_WM_UNIT_INDEX" val="1"/>
  <p:tag name="KSO_WM_UNIT_ID" val="306*a*1"/>
  <p:tag name="KSO_WM_UNIT_CLEAR" val="1"/>
  <p:tag name="KSO_WM_UNIT_LAYERLEVEL" val="1"/>
  <p:tag name="KSO_WM_UNIT_VALUE" val="54"/>
  <p:tag name="KSO_WM_UNIT_ISCONTENTSTITLE" val="0"/>
  <p:tag name="KSO_WM_UNIT_HIGHLIGHT" val="0"/>
  <p:tag name="KSO_WM_UNIT_COMPATIBLE" val="1"/>
  <p:tag name="KSO_WM_UNIT_PRESET_TEXT_INDEX" val="3"/>
  <p:tag name="KSO_WM_UNIT_PRESET_TEXT_LEN" val="17"/>
  <p:tag name="KSO_WM_BEAUTIFY_FLAG" val="#wm#"/>
</p:tagLst>
</file>

<file path=ppt/tags/tag8.xml><?xml version="1.0" encoding="utf-8"?>
<p:tagLst xmlns:p="http://schemas.openxmlformats.org/presentationml/2006/main">
  <p:tag name="KSO_WM_TAG_VERSION" val="1.0"/>
  <p:tag name="KSO_WM_TEMPLATE_CATEGORY" val="diagram"/>
  <p:tag name="KSO_WM_TEMPLATE_INDEX" val="160551"/>
  <p:tag name="KSO_WM_UNIT_TYPE" val="l_h_f"/>
  <p:tag name="KSO_WM_UNIT_INDEX" val="1_1_1"/>
  <p:tag name="KSO_WM_UNIT_ID" val="306*l_h_f*1_1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" val="Lorem ipsum dolor sit amet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9.xml><?xml version="1.0" encoding="utf-8"?>
<p:tagLst xmlns:p="http://schemas.openxmlformats.org/presentationml/2006/main">
  <p:tag name="KSO_WM_TAG_VERSION" val="1.0"/>
  <p:tag name="KSO_WM_TEMPLATE_CATEGORY" val="diagram"/>
  <p:tag name="KSO_WM_TEMPLATE_INDEX" val="160551"/>
  <p:tag name="KSO_WM_UNIT_TYPE" val="l_h_f"/>
  <p:tag name="KSO_WM_UNIT_INDEX" val="1_2_1"/>
  <p:tag name="KSO_WM_UNIT_ID" val="306*l_h_f*1_2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" val="Lorem ipsum dolor sit amet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000120140530A99PPBG">
  <a:themeElements>
    <a:clrScheme name="160193.193">
      <a:dk1>
        <a:srgbClr val="5F5F5F"/>
      </a:dk1>
      <a:lt1>
        <a:sysClr val="window" lastClr="FFFFFF"/>
      </a:lt1>
      <a:dk2>
        <a:srgbClr val="4D4D4D"/>
      </a:dk2>
      <a:lt2>
        <a:srgbClr val="E5DEDB"/>
      </a:lt2>
      <a:accent1>
        <a:srgbClr val="0EA5EC"/>
      </a:accent1>
      <a:accent2>
        <a:srgbClr val="448AD8"/>
      </a:accent2>
      <a:accent3>
        <a:srgbClr val="6FB7CB"/>
      </a:accent3>
      <a:accent4>
        <a:srgbClr val="EBCE21"/>
      </a:accent4>
      <a:accent5>
        <a:srgbClr val="EE7C51"/>
      </a:accent5>
      <a:accent6>
        <a:srgbClr val="64C46E"/>
      </a:accent6>
      <a:hlink>
        <a:srgbClr val="A04E65"/>
      </a:hlink>
      <a:folHlink>
        <a:srgbClr val="FFC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9739</Words>
  <Application>WPS 演示</Application>
  <PresentationFormat>Personalizado</PresentationFormat>
  <Paragraphs>503</Paragraphs>
  <Slides>32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51" baseType="lpstr">
      <vt:lpstr>Arial</vt:lpstr>
      <vt:lpstr>宋体</vt:lpstr>
      <vt:lpstr>Wingdings</vt:lpstr>
      <vt:lpstr>黑体</vt:lpstr>
      <vt:lpstr>Calibri Light</vt:lpstr>
      <vt:lpstr>Calibri</vt:lpstr>
      <vt:lpstr>方正兰亭特黑简体</vt:lpstr>
      <vt:lpstr>Wingdings 2</vt:lpstr>
      <vt:lpstr>微软雅黑</vt:lpstr>
      <vt:lpstr>幼圆</vt:lpstr>
      <vt:lpstr>Bell MT</vt:lpstr>
      <vt:lpstr>Calibri</vt:lpstr>
      <vt:lpstr>DeVinne Txt BT</vt:lpstr>
      <vt:lpstr>Arial Unicode MS</vt:lpstr>
      <vt:lpstr>Times New Roman</vt:lpstr>
      <vt:lpstr>Wingdings</vt:lpstr>
      <vt:lpstr>Segoe Print</vt:lpstr>
      <vt:lpstr>1_Office 主题</vt:lpstr>
      <vt:lpstr>A000120140530A99PPBG</vt:lpstr>
      <vt:lpstr>COLMENAR DE OREJA Y VILLACONEJOS</vt:lpstr>
      <vt:lpstr>PowerPoint 演示文稿</vt:lpstr>
      <vt:lpstr>TURISMO EN EL MUNICIPIO Y SU ENTORNO</vt:lpstr>
      <vt:lpstr>INFRAESTRUCTURAS Y TRANSPORTES PÚBLICOS</vt:lpstr>
      <vt:lpstr>INFRAESTRUCTURAS Y TRANSPORTES PÚBLICOS</vt:lpstr>
      <vt:lpstr>INFRAESTRUCTURAS Y TRANSPORTES PÚBLICOS</vt:lpstr>
      <vt:lpstr>INFRAESTRUCTURAS Y TRANSPORTES PÚBLICOS</vt:lpstr>
      <vt:lpstr>DOTACIONES Y EQUIPAMIENTOS</vt:lpstr>
      <vt:lpstr>DOTACIONES Y EQUIPAMIENTOS</vt:lpstr>
      <vt:lpstr>RECURSOS Y PRODUCTOS TURÍSTICOS</vt:lpstr>
      <vt:lpstr>RECURSOS Y PRODUCTOS TURÍSTICOS</vt:lpstr>
      <vt:lpstr>RECURSOS Y PRODUCTOS TURÍSTICOS</vt:lpstr>
      <vt:lpstr>RECURSOS Y PRODUCTOS TURÍSTICOS</vt:lpstr>
      <vt:lpstr>RECURSOS Y PRODUCTOS TURÍSTICOS</vt:lpstr>
      <vt:lpstr>RECURSOS Y PRODUCTOS TURÍSTICOS</vt:lpstr>
      <vt:lpstr>RECURSOS Y PRODUCTOS TURÍSTICOS</vt:lpstr>
      <vt:lpstr>RECURSOS Y PRODUCTOS TURÍSTICOS</vt:lpstr>
      <vt:lpstr>RECURSOS Y PRODUCTOS TURÍSTICOS</vt:lpstr>
      <vt:lpstr>RECURSOS Y PRODUCTOS TURÍSTICOS</vt:lpstr>
      <vt:lpstr>EVALUACIÓN DE LAS OFERTAS TURÍSTICAS</vt:lpstr>
      <vt:lpstr>EVALUACIÓN DE LAS OFERTAS TURÍSTICAS</vt:lpstr>
      <vt:lpstr>PowerPoint 演示文稿</vt:lpstr>
      <vt:lpstr>PowerPoint 演示文稿</vt:lpstr>
      <vt:lpstr>PowerPoint 演示文稿</vt:lpstr>
      <vt:lpstr>PowerPoint 演示文稿</vt:lpstr>
      <vt:lpstr>DIAGNÓSTICO FINAL</vt:lpstr>
      <vt:lpstr>PowerPoint 演示文稿</vt:lpstr>
      <vt:lpstr>DAFO</vt:lpstr>
      <vt:lpstr>PowerPoint 演示文稿</vt:lpstr>
      <vt:lpstr>PowerPoint 演示文稿</vt:lpstr>
      <vt:lpstr>PowerPoint 演示文稿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Miko</dc:creator>
  <cp:lastModifiedBy>話嘮</cp:lastModifiedBy>
  <cp:revision>10</cp:revision>
  <dcterms:created xsi:type="dcterms:W3CDTF">2017-10-25T15:28:00Z</dcterms:created>
  <dcterms:modified xsi:type="dcterms:W3CDTF">2017-11-27T13:07:52Z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